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3"/>
  </p:sldMasterIdLst>
  <p:notesMasterIdLst>
    <p:notesMasterId r:id="rId5"/>
  </p:notesMasterIdLst>
  <p:sldIdLst>
    <p:sldId id="672" r:id="rId4"/>
    <p:sldId id="696" r:id="rId6"/>
    <p:sldId id="699" r:id="rId7"/>
    <p:sldId id="547" r:id="rId8"/>
    <p:sldId id="702" r:id="rId9"/>
    <p:sldId id="676" r:id="rId10"/>
    <p:sldId id="707" r:id="rId11"/>
    <p:sldId id="704" r:id="rId12"/>
    <p:sldId id="708" r:id="rId13"/>
    <p:sldId id="703" r:id="rId14"/>
    <p:sldId id="706" r:id="rId15"/>
    <p:sldId id="651" r:id="rId16"/>
    <p:sldId id="550" r:id="rId17"/>
    <p:sldId id="715" r:id="rId18"/>
    <p:sldId id="698" r:id="rId19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43CF2C3-3950-4E40-A02F-66DCCF188A6B}">
          <p14:sldIdLst>
            <p14:sldId id="672"/>
            <p14:sldId id="696"/>
            <p14:sldId id="699"/>
            <p14:sldId id="547"/>
            <p14:sldId id="702"/>
            <p14:sldId id="676"/>
            <p14:sldId id="707"/>
            <p14:sldId id="704"/>
            <p14:sldId id="708"/>
            <p14:sldId id="703"/>
            <p14:sldId id="706"/>
            <p14:sldId id="651"/>
            <p14:sldId id="550"/>
            <p14:sldId id="715"/>
            <p14:sldId id="698"/>
          </p14:sldIdLst>
        </p14:section>
        <p14:section name="附录-素材" id="{3050140B-5B37-47BE-8423-F6A0577ED44C}">
          <p14:sldIdLst/>
        </p14:section>
        <p14:section name="使用规范" id="{47918508-6F2A-4DC8-ACB3-0B9712E4E205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FDFCFB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85" autoAdjust="0"/>
    <p:restoredTop sz="79874" autoAdjust="0"/>
  </p:normalViewPr>
  <p:slideViewPr>
    <p:cSldViewPr snapToGrid="0">
      <p:cViewPr varScale="1">
        <p:scale>
          <a:sx n="64" d="100"/>
          <a:sy n="64" d="100"/>
        </p:scale>
        <p:origin x="72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398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tags" Target="tags/tag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51752-2BA6-4267-BD9C-0255A6E7A7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树, 户外, 建筑物, 道路&#10;&#10;自动生成的说明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>
            <a:fillRect/>
          </a:stretch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0402823" y="853956"/>
            <a:ext cx="1875342" cy="6834393"/>
            <a:chOff x="10402823" y="853956"/>
            <a:chExt cx="1875342" cy="6834393"/>
          </a:xfrm>
        </p:grpSpPr>
        <p:sp>
          <p:nvSpPr>
            <p:cNvPr id="15" name="任意多边形: 形状 14"/>
            <p:cNvSpPr/>
            <p:nvPr userDrawn="1"/>
          </p:nvSpPr>
          <p:spPr>
            <a:xfrm rot="17975649">
              <a:off x="7764318" y="3492461"/>
              <a:ext cx="6834393" cy="1557383"/>
            </a:xfrm>
            <a:custGeom>
              <a:avLst/>
              <a:gdLst>
                <a:gd name="connsiteX0" fmla="*/ 4887162 w 6834393"/>
                <a:gd name="connsiteY0" fmla="*/ 1105918 h 1557383"/>
                <a:gd name="connsiteX1" fmla="*/ 4092251 w 6834393"/>
                <a:gd name="connsiteY1" fmla="*/ 1557383 h 1557383"/>
                <a:gd name="connsiteX2" fmla="*/ 884506 w 6834393"/>
                <a:gd name="connsiteY2" fmla="*/ 1557383 h 1557383"/>
                <a:gd name="connsiteX3" fmla="*/ 628100 w 6834393"/>
                <a:gd name="connsiteY3" fmla="*/ 1105918 h 1557383"/>
                <a:gd name="connsiteX4" fmla="*/ 6834393 w 6834393"/>
                <a:gd name="connsiteY4" fmla="*/ 0 h 1557383"/>
                <a:gd name="connsiteX5" fmla="*/ 6039483 w 6834393"/>
                <a:gd name="connsiteY5" fmla="*/ 451465 h 1557383"/>
                <a:gd name="connsiteX6" fmla="*/ 256407 w 6834393"/>
                <a:gd name="connsiteY6" fmla="*/ 451465 h 1557383"/>
                <a:gd name="connsiteX7" fmla="*/ 0 w 6834393"/>
                <a:gd name="connsiteY7" fmla="*/ 0 h 155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34393" h="1557383">
                  <a:moveTo>
                    <a:pt x="4887162" y="1105918"/>
                  </a:moveTo>
                  <a:lnTo>
                    <a:pt x="4092251" y="1557383"/>
                  </a:lnTo>
                  <a:lnTo>
                    <a:pt x="884506" y="1557383"/>
                  </a:lnTo>
                  <a:lnTo>
                    <a:pt x="628100" y="1105918"/>
                  </a:lnTo>
                  <a:close/>
                  <a:moveTo>
                    <a:pt x="6834393" y="0"/>
                  </a:moveTo>
                  <a:lnTo>
                    <a:pt x="6039483" y="451465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6" name="任意多边形: 形状 15"/>
            <p:cNvSpPr/>
            <p:nvPr userDrawn="1"/>
          </p:nvSpPr>
          <p:spPr>
            <a:xfrm rot="17975649">
              <a:off x="8726108" y="4052302"/>
              <a:ext cx="5546729" cy="1557384"/>
            </a:xfrm>
            <a:custGeom>
              <a:avLst/>
              <a:gdLst>
                <a:gd name="connsiteX0" fmla="*/ 3599499 w 5546729"/>
                <a:gd name="connsiteY0" fmla="*/ 1105919 h 1557384"/>
                <a:gd name="connsiteX1" fmla="*/ 2804588 w 5546729"/>
                <a:gd name="connsiteY1" fmla="*/ 1557384 h 1557384"/>
                <a:gd name="connsiteX2" fmla="*/ 884507 w 5546729"/>
                <a:gd name="connsiteY2" fmla="*/ 1557383 h 1557384"/>
                <a:gd name="connsiteX3" fmla="*/ 628100 w 5546729"/>
                <a:gd name="connsiteY3" fmla="*/ 1105919 h 1557384"/>
                <a:gd name="connsiteX4" fmla="*/ 5546729 w 5546729"/>
                <a:gd name="connsiteY4" fmla="*/ 1 h 1557384"/>
                <a:gd name="connsiteX5" fmla="*/ 4751818 w 5546729"/>
                <a:gd name="connsiteY5" fmla="*/ 451466 h 1557384"/>
                <a:gd name="connsiteX6" fmla="*/ 256407 w 5546729"/>
                <a:gd name="connsiteY6" fmla="*/ 451465 h 1557384"/>
                <a:gd name="connsiteX7" fmla="*/ 0 w 5546729"/>
                <a:gd name="connsiteY7" fmla="*/ 0 h 155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46729" h="1557384">
                  <a:moveTo>
                    <a:pt x="3599499" y="1105919"/>
                  </a:moveTo>
                  <a:lnTo>
                    <a:pt x="2804588" y="1557384"/>
                  </a:lnTo>
                  <a:lnTo>
                    <a:pt x="884507" y="1557383"/>
                  </a:lnTo>
                  <a:lnTo>
                    <a:pt x="628100" y="1105919"/>
                  </a:lnTo>
                  <a:close/>
                  <a:moveTo>
                    <a:pt x="5546729" y="1"/>
                  </a:moveTo>
                  <a:lnTo>
                    <a:pt x="4751818" y="451466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7" name="图片 16" descr="图片包含 树, 户外, 建筑物, 道路&#10;&#10;自动生成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>
            <a:fillRect/>
          </a:stretch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22" name="直接连接符 21"/>
          <p:cNvCxnSpPr/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6" name="文本占位符 25"/>
          <p:cNvSpPr>
            <a:spLocks noGrp="1"/>
          </p:cNvSpPr>
          <p:nvPr>
            <p:ph type="body" sz="quarter" idx="10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27" name="文本占位符 25"/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  <a:endParaRPr lang="en-US" altLang="zh-CN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1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1" name="椭圆 60"/>
          <p:cNvSpPr/>
          <p:nvPr userDrawn="1"/>
        </p:nvSpPr>
        <p:spPr>
          <a:xfrm>
            <a:off x="5194921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2" name="椭圆 61"/>
          <p:cNvSpPr/>
          <p:nvPr userDrawn="1"/>
        </p:nvSpPr>
        <p:spPr>
          <a:xfrm>
            <a:off x="8999857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0" name="椭圆 29"/>
          <p:cNvSpPr/>
          <p:nvPr userDrawn="1"/>
        </p:nvSpPr>
        <p:spPr>
          <a:xfrm>
            <a:off x="1389985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4" name="图片占位符 53"/>
          <p:cNvSpPr>
            <a:spLocks noGrp="1"/>
          </p:cNvSpPr>
          <p:nvPr>
            <p:ph type="pic" sz="quarter" idx="12"/>
          </p:nvPr>
        </p:nvSpPr>
        <p:spPr>
          <a:xfrm>
            <a:off x="1437869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sp>
        <p:nvSpPr>
          <p:cNvPr id="29" name="矩形 28"/>
          <p:cNvSpPr/>
          <p:nvPr userDrawn="1"/>
        </p:nvSpPr>
        <p:spPr>
          <a:xfrm>
            <a:off x="660400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2" name="矩形 31"/>
          <p:cNvSpPr/>
          <p:nvPr userDrawn="1"/>
        </p:nvSpPr>
        <p:spPr>
          <a:xfrm>
            <a:off x="8270272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1" name="矩形 40"/>
          <p:cNvSpPr/>
          <p:nvPr userDrawn="1"/>
        </p:nvSpPr>
        <p:spPr>
          <a:xfrm>
            <a:off x="4465336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9" name="图片占位符 58"/>
          <p:cNvSpPr>
            <a:spLocks noGrp="1"/>
          </p:cNvSpPr>
          <p:nvPr>
            <p:ph type="pic" sz="quarter" idx="13"/>
          </p:nvPr>
        </p:nvSpPr>
        <p:spPr>
          <a:xfrm>
            <a:off x="5242805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60" name="图片占位符 59"/>
          <p:cNvSpPr>
            <a:spLocks noGrp="1"/>
          </p:cNvSpPr>
          <p:nvPr>
            <p:ph type="pic" sz="quarter" idx="14"/>
          </p:nvPr>
        </p:nvSpPr>
        <p:spPr>
          <a:xfrm>
            <a:off x="9047741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/>
          </a:p>
        </p:txBody>
      </p:sp>
      <p:sp>
        <p:nvSpPr>
          <p:cNvPr id="63" name="文本占位符 8"/>
          <p:cNvSpPr>
            <a:spLocks noGrp="1"/>
          </p:cNvSpPr>
          <p:nvPr>
            <p:ph type="body" sz="quarter" idx="15" hasCustomPrompt="1"/>
          </p:nvPr>
        </p:nvSpPr>
        <p:spPr>
          <a:xfrm>
            <a:off x="943753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66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822334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67" name="文本占位符 8"/>
          <p:cNvSpPr>
            <a:spLocks noGrp="1"/>
          </p:cNvSpPr>
          <p:nvPr>
            <p:ph type="body" sz="quarter" idx="17" hasCustomPrompt="1"/>
          </p:nvPr>
        </p:nvSpPr>
        <p:spPr>
          <a:xfrm>
            <a:off x="4748689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68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4627270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69" name="文本占位符 8"/>
          <p:cNvSpPr>
            <a:spLocks noGrp="1"/>
          </p:cNvSpPr>
          <p:nvPr>
            <p:ph type="body" sz="quarter" idx="19" hasCustomPrompt="1"/>
          </p:nvPr>
        </p:nvSpPr>
        <p:spPr>
          <a:xfrm>
            <a:off x="8553625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70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8432206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1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35" name="组合 34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6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8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cxnSp>
        <p:nvCxnSpPr>
          <p:cNvPr id="27" name="直接连接符 26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cxnSp>
        <p:nvCxnSpPr>
          <p:cNvPr id="28" name="直接连接符 27"/>
          <p:cNvCxnSpPr/>
          <p:nvPr userDrawn="1"/>
        </p:nvCxnSpPr>
        <p:spPr>
          <a:xfrm>
            <a:off x="669228" y="3632200"/>
            <a:ext cx="10858500" cy="0"/>
          </a:xfrm>
          <a:prstGeom prst="line">
            <a:avLst/>
          </a:prstGeom>
          <a:ln w="25400" cap="flat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 userDrawn="1"/>
        </p:nvSpPr>
        <p:spPr>
          <a:xfrm>
            <a:off x="669228" y="1496583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>
            <a:off x="9394356" y="3984612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图片占位符 42"/>
          <p:cNvSpPr>
            <a:spLocks noGrp="1"/>
          </p:cNvSpPr>
          <p:nvPr>
            <p:ph type="pic" sz="quarter" idx="12"/>
          </p:nvPr>
        </p:nvSpPr>
        <p:spPr>
          <a:xfrm>
            <a:off x="726750" y="153673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44" name="图片占位符 43"/>
          <p:cNvSpPr>
            <a:spLocks noGrp="1"/>
          </p:cNvSpPr>
          <p:nvPr>
            <p:ph type="pic" sz="quarter" idx="13"/>
          </p:nvPr>
        </p:nvSpPr>
        <p:spPr>
          <a:xfrm>
            <a:off x="9451878" y="403296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 hasCustomPrompt="1"/>
          </p:nvPr>
        </p:nvSpPr>
        <p:spPr>
          <a:xfrm>
            <a:off x="3246271" y="1535879"/>
            <a:ext cx="2793341" cy="46196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45" name="文本占位符 4"/>
          <p:cNvSpPr>
            <a:spLocks noGrp="1"/>
          </p:cNvSpPr>
          <p:nvPr>
            <p:ph type="body" sz="quarter" idx="15" hasCustomPrompt="1"/>
          </p:nvPr>
        </p:nvSpPr>
        <p:spPr>
          <a:xfrm>
            <a:off x="6148516" y="4025048"/>
            <a:ext cx="2793341" cy="461962"/>
          </a:xfrm>
          <a:prstGeom prst="rect">
            <a:avLst/>
          </a:prstGeom>
        </p:spPr>
        <p:txBody>
          <a:bodyPr lIns="90000" r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46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3246271" y="2153813"/>
            <a:ext cx="8272629" cy="64633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4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669228" y="4619089"/>
            <a:ext cx="8272629" cy="646331"/>
          </a:xfrm>
          <a:prstGeom prst="rect">
            <a:avLst/>
          </a:prstGeom>
        </p:spPr>
        <p:txBody>
          <a:bodyPr lIns="90000" rIns="0">
            <a:noAutofit/>
          </a:bodyPr>
          <a:lstStyle>
            <a:lvl1pPr marL="0" indent="0" algn="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cxnSp>
        <p:nvCxnSpPr>
          <p:cNvPr id="21" name="直接连接符 20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3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60402" y="2447962"/>
            <a:ext cx="4420885" cy="3686138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5162118" y="2447964"/>
            <a:ext cx="3154730" cy="1802652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 userDrawn="1"/>
        </p:nvSpPr>
        <p:spPr>
          <a:xfrm>
            <a:off x="8397680" y="2447964"/>
            <a:ext cx="3154731" cy="1802652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 userDrawn="1"/>
        </p:nvSpPr>
        <p:spPr>
          <a:xfrm>
            <a:off x="5162118" y="4331447"/>
            <a:ext cx="3154730" cy="1802654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/>
          <p:cNvSpPr/>
          <p:nvPr userDrawn="1"/>
        </p:nvSpPr>
        <p:spPr>
          <a:xfrm>
            <a:off x="8397680" y="4331447"/>
            <a:ext cx="3154731" cy="1802654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5398522" y="2612248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5277103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46" name="文本占位符 8"/>
          <p:cNvSpPr>
            <a:spLocks noGrp="1"/>
          </p:cNvSpPr>
          <p:nvPr>
            <p:ph type="body" sz="quarter" idx="15" hasCustomPrompt="1"/>
          </p:nvPr>
        </p:nvSpPr>
        <p:spPr>
          <a:xfrm>
            <a:off x="8634084" y="2612248"/>
            <a:ext cx="2681922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4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8512665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48" name="文本占位符 8"/>
          <p:cNvSpPr>
            <a:spLocks noGrp="1"/>
          </p:cNvSpPr>
          <p:nvPr>
            <p:ph type="body" sz="quarter" idx="17" hasCustomPrompt="1"/>
          </p:nvPr>
        </p:nvSpPr>
        <p:spPr>
          <a:xfrm>
            <a:off x="8634084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4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8512665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50" name="文本占位符 8"/>
          <p:cNvSpPr>
            <a:spLocks noGrp="1"/>
          </p:cNvSpPr>
          <p:nvPr>
            <p:ph type="body" sz="quarter" idx="19" hasCustomPrompt="1"/>
          </p:nvPr>
        </p:nvSpPr>
        <p:spPr>
          <a:xfrm>
            <a:off x="5398522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5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5277103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5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660400" y="1337587"/>
            <a:ext cx="10858500" cy="735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26" name="直接连接符 25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4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60402" y="1585023"/>
            <a:ext cx="5984238" cy="4554593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请输入你的内容</a:t>
            </a:r>
            <a:endParaRPr lang="zh-CN" altLang="en-US" dirty="0"/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5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图片占位符 62"/>
          <p:cNvSpPr>
            <a:spLocks noGrp="1"/>
          </p:cNvSpPr>
          <p:nvPr>
            <p:ph type="pic" sz="quarter" idx="27"/>
          </p:nvPr>
        </p:nvSpPr>
        <p:spPr>
          <a:xfrm>
            <a:off x="660404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4" name="图片占位符 63"/>
          <p:cNvSpPr>
            <a:spLocks noGrp="1"/>
          </p:cNvSpPr>
          <p:nvPr>
            <p:ph type="pic" sz="quarter" idx="28"/>
          </p:nvPr>
        </p:nvSpPr>
        <p:spPr>
          <a:xfrm>
            <a:off x="3696741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/>
          <p:cNvSpPr>
            <a:spLocks noGrp="1"/>
          </p:cNvSpPr>
          <p:nvPr>
            <p:ph type="pic" sz="quarter" idx="29"/>
          </p:nvPr>
        </p:nvSpPr>
        <p:spPr>
          <a:xfrm>
            <a:off x="660404" y="3895974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/>
          <p:cNvSpPr>
            <a:spLocks noGrp="1"/>
          </p:cNvSpPr>
          <p:nvPr>
            <p:ph type="pic" sz="quarter" idx="30"/>
          </p:nvPr>
        </p:nvSpPr>
        <p:spPr>
          <a:xfrm>
            <a:off x="3696741" y="3895974"/>
            <a:ext cx="2947899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请输入你的内容</a:t>
            </a:r>
            <a:endParaRPr lang="zh-CN" altLang="en-US" dirty="0"/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树, 户外, 建筑物, 道路&#10;&#10;自动生成的说明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>
            <a:fillRect/>
          </a:stretch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5000"/>
            </a:blip>
            <a:srcRect/>
            <a:tile tx="0" ty="0" sx="100000" sy="100000" flip="none" algn="tl"/>
          </a:blip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树, 户外, 建筑物, 道路&#10;&#10;自动生成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>
            <a:fillRect/>
          </a:stretch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2" name="任意多边形: 形状 51"/>
          <p:cNvSpPr/>
          <p:nvPr userDrawn="1"/>
        </p:nvSpPr>
        <p:spPr>
          <a:xfrm rot="1759603">
            <a:off x="5759550" y="3287609"/>
            <a:ext cx="326672" cy="3900322"/>
          </a:xfrm>
          <a:custGeom>
            <a:avLst/>
            <a:gdLst>
              <a:gd name="connsiteX0" fmla="*/ 0 w 326672"/>
              <a:gd name="connsiteY0" fmla="*/ 0 h 3900322"/>
              <a:gd name="connsiteX1" fmla="*/ 326672 w 326672"/>
              <a:gd name="connsiteY1" fmla="*/ 0 h 3900322"/>
              <a:gd name="connsiteX2" fmla="*/ 326672 w 326672"/>
              <a:gd name="connsiteY2" fmla="*/ 3716802 h 3900322"/>
              <a:gd name="connsiteX3" fmla="*/ 0 w 326672"/>
              <a:gd name="connsiteY3" fmla="*/ 3900322 h 390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900322">
                <a:moveTo>
                  <a:pt x="0" y="0"/>
                </a:moveTo>
                <a:lnTo>
                  <a:pt x="326672" y="0"/>
                </a:lnTo>
                <a:lnTo>
                  <a:pt x="326672" y="3716802"/>
                </a:lnTo>
                <a:lnTo>
                  <a:pt x="0" y="39003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4" name="任意多边形: 形状 43"/>
          <p:cNvSpPr/>
          <p:nvPr userDrawn="1"/>
        </p:nvSpPr>
        <p:spPr>
          <a:xfrm rot="1759603">
            <a:off x="8280302" y="-201925"/>
            <a:ext cx="170609" cy="2499133"/>
          </a:xfrm>
          <a:custGeom>
            <a:avLst/>
            <a:gdLst>
              <a:gd name="connsiteX0" fmla="*/ 0 w 170609"/>
              <a:gd name="connsiteY0" fmla="*/ 95846 h 2499133"/>
              <a:gd name="connsiteX1" fmla="*/ 170609 w 170609"/>
              <a:gd name="connsiteY1" fmla="*/ 0 h 2499133"/>
              <a:gd name="connsiteX2" fmla="*/ 170609 w 170609"/>
              <a:gd name="connsiteY2" fmla="*/ 2499133 h 2499133"/>
              <a:gd name="connsiteX3" fmla="*/ 0 w 170609"/>
              <a:gd name="connsiteY3" fmla="*/ 2499133 h 2499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2499133">
                <a:moveTo>
                  <a:pt x="0" y="95846"/>
                </a:moveTo>
                <a:lnTo>
                  <a:pt x="170609" y="0"/>
                </a:lnTo>
                <a:lnTo>
                  <a:pt x="170609" y="2499133"/>
                </a:lnTo>
                <a:lnTo>
                  <a:pt x="0" y="24991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2" name="任意多边形: 形状 21"/>
          <p:cNvSpPr/>
          <p:nvPr userDrawn="1"/>
        </p:nvSpPr>
        <p:spPr>
          <a:xfrm rot="1759603">
            <a:off x="11257062" y="-144084"/>
            <a:ext cx="326672" cy="3732241"/>
          </a:xfrm>
          <a:custGeom>
            <a:avLst/>
            <a:gdLst>
              <a:gd name="connsiteX0" fmla="*/ 0 w 326672"/>
              <a:gd name="connsiteY0" fmla="*/ 0 h 3732241"/>
              <a:gd name="connsiteX1" fmla="*/ 326672 w 326672"/>
              <a:gd name="connsiteY1" fmla="*/ 581488 h 3732241"/>
              <a:gd name="connsiteX2" fmla="*/ 326672 w 326672"/>
              <a:gd name="connsiteY2" fmla="*/ 3732241 h 3732241"/>
              <a:gd name="connsiteX3" fmla="*/ 0 w 326672"/>
              <a:gd name="connsiteY3" fmla="*/ 3732241 h 373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732241">
                <a:moveTo>
                  <a:pt x="0" y="0"/>
                </a:moveTo>
                <a:lnTo>
                  <a:pt x="326672" y="581488"/>
                </a:lnTo>
                <a:lnTo>
                  <a:pt x="326672" y="3732241"/>
                </a:lnTo>
                <a:lnTo>
                  <a:pt x="0" y="37322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3" name="任意多边形: 形状 52"/>
          <p:cNvSpPr/>
          <p:nvPr userDrawn="1"/>
        </p:nvSpPr>
        <p:spPr>
          <a:xfrm rot="1759603">
            <a:off x="9271255" y="4019758"/>
            <a:ext cx="170609" cy="3077209"/>
          </a:xfrm>
          <a:custGeom>
            <a:avLst/>
            <a:gdLst>
              <a:gd name="connsiteX0" fmla="*/ 0 w 170609"/>
              <a:gd name="connsiteY0" fmla="*/ 0 h 3077209"/>
              <a:gd name="connsiteX1" fmla="*/ 170609 w 170609"/>
              <a:gd name="connsiteY1" fmla="*/ 0 h 3077209"/>
              <a:gd name="connsiteX2" fmla="*/ 170609 w 170609"/>
              <a:gd name="connsiteY2" fmla="*/ 2981364 h 3077209"/>
              <a:gd name="connsiteX3" fmla="*/ 0 w 170609"/>
              <a:gd name="connsiteY3" fmla="*/ 3077209 h 3077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3077209">
                <a:moveTo>
                  <a:pt x="0" y="0"/>
                </a:moveTo>
                <a:lnTo>
                  <a:pt x="170609" y="0"/>
                </a:lnTo>
                <a:lnTo>
                  <a:pt x="170609" y="2981364"/>
                </a:lnTo>
                <a:lnTo>
                  <a:pt x="0" y="30772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7" name="文本占位符 25"/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38" name="文本占位符 25"/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cxnSp>
        <p:nvCxnSpPr>
          <p:cNvPr id="39" name="直接连接符 38"/>
          <p:cNvCxnSpPr/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/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0" name="文本占位符 28"/>
          <p:cNvSpPr>
            <a:spLocks noGrp="1"/>
          </p:cNvSpPr>
          <p:nvPr>
            <p:ph type="body" sz="quarter" idx="17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4026732 w 5953266"/>
              <a:gd name="connsiteY1" fmla="*/ 0 h 6858000"/>
              <a:gd name="connsiteX2" fmla="*/ 4359910 w 5953266"/>
              <a:gd name="connsiteY2" fmla="*/ 252902 h 6858000"/>
              <a:gd name="connsiteX3" fmla="*/ 5953266 w 5953266"/>
              <a:gd name="connsiteY3" fmla="*/ 3682471 h 6858000"/>
              <a:gd name="connsiteX4" fmla="*/ 4670843 w 5953266"/>
              <a:gd name="connsiteY4" fmla="*/ 6825186 h 6858000"/>
              <a:gd name="connsiteX5" fmla="*/ 4635274 w 5953266"/>
              <a:gd name="connsiteY5" fmla="*/ 6858000 h 6858000"/>
              <a:gd name="connsiteX6" fmla="*/ 0 w 59532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4026732" y="0"/>
                </a:lnTo>
                <a:lnTo>
                  <a:pt x="4359910" y="252902"/>
                </a:lnTo>
                <a:cubicBezTo>
                  <a:pt x="5333013" y="1068083"/>
                  <a:pt x="5953266" y="2301751"/>
                  <a:pt x="5953266" y="3682471"/>
                </a:cubicBezTo>
                <a:cubicBezTo>
                  <a:pt x="5953266" y="4909778"/>
                  <a:pt x="5463189" y="6020895"/>
                  <a:pt x="4670843" y="6825186"/>
                </a:cubicBezTo>
                <a:lnTo>
                  <a:pt x="463527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2" name="图片 121"/>
          <p:cNvPicPr>
            <a:picLocks noChangeAspect="1"/>
          </p:cNvPicPr>
          <p:nvPr userDrawn="1"/>
        </p:nvPicPr>
        <p:blipFill>
          <a:blip r:embed="rId3"/>
          <a:srcRect l="35649" t="16934" b="16934"/>
          <a:stretch>
            <a:fillRect/>
          </a:stretch>
        </p:blipFill>
        <p:spPr>
          <a:xfrm>
            <a:off x="2" y="0"/>
            <a:ext cx="6677201" cy="6858000"/>
          </a:xfrm>
          <a:custGeom>
            <a:avLst/>
            <a:gdLst>
              <a:gd name="connsiteX0" fmla="*/ 0 w 6677201"/>
              <a:gd name="connsiteY0" fmla="*/ 0 h 6858000"/>
              <a:gd name="connsiteX1" fmla="*/ 6677201 w 6677201"/>
              <a:gd name="connsiteY1" fmla="*/ 0 h 6858000"/>
              <a:gd name="connsiteX2" fmla="*/ 6677201 w 6677201"/>
              <a:gd name="connsiteY2" fmla="*/ 6858000 h 6858000"/>
              <a:gd name="connsiteX3" fmla="*/ 0 w 66772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7201" h="6858000">
                <a:moveTo>
                  <a:pt x="0" y="0"/>
                </a:moveTo>
                <a:lnTo>
                  <a:pt x="6677201" y="0"/>
                </a:lnTo>
                <a:lnTo>
                  <a:pt x="66772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1" name="图片 120"/>
          <p:cNvPicPr/>
          <p:nvPr userDrawn="1"/>
        </p:nvPicPr>
        <p:blipFill>
          <a:blip r:embed="rId4" cstate="print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73" t="9127" b="14811"/>
          <a:stretch>
            <a:fillRect/>
          </a:stretch>
        </p:blipFill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5953266 w 5953266"/>
              <a:gd name="connsiteY1" fmla="*/ 0 h 6858000"/>
              <a:gd name="connsiteX2" fmla="*/ 5953266 w 5953266"/>
              <a:gd name="connsiteY2" fmla="*/ 6858000 h 6858000"/>
              <a:gd name="connsiteX3" fmla="*/ 0 w 59532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5953266" y="0"/>
                </a:lnTo>
                <a:lnTo>
                  <a:pt x="59532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2122934" y="3082752"/>
            <a:ext cx="2964273" cy="1107996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lvl="0" algn="ctr">
              <a:defRPr/>
            </a:pPr>
            <a:r>
              <a:rPr lang="en-US" altLang="zh-CN" sz="6600" dirty="0">
                <a:solidFill>
                  <a:schemeClr val="bg1">
                    <a:lumMod val="75000"/>
                  </a:schemeClr>
                </a:solidFill>
              </a:rPr>
              <a:t>content</a:t>
            </a:r>
            <a:endParaRPr lang="zh-CN" altLang="en-US" sz="6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2214374" y="3872827"/>
            <a:ext cx="2325409" cy="259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2183589" y="2598003"/>
            <a:ext cx="1421481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目录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24" name="日期占位符 123"/>
          <p:cNvSpPr>
            <a:spLocks noGrp="1"/>
          </p:cNvSpPr>
          <p:nvPr>
            <p:ph type="dt" sz="half" idx="1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7004" b="7878"/>
          <a:stretch>
            <a:fillRect/>
          </a:stretch>
        </p:blipFill>
        <p:spPr>
          <a:xfrm>
            <a:off x="4511550" y="0"/>
            <a:ext cx="768045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" t="7878" r="36982" b="7878"/>
          <a:stretch>
            <a:fillRect/>
          </a:stretch>
        </p:blipFill>
        <p:spPr>
          <a:xfrm>
            <a:off x="5349870" y="0"/>
            <a:ext cx="6842131" cy="6858000"/>
          </a:xfrm>
          <a:custGeom>
            <a:avLst/>
            <a:gdLst>
              <a:gd name="connsiteX0" fmla="*/ 3866540 w 6842131"/>
              <a:gd name="connsiteY0" fmla="*/ 0 h 6858000"/>
              <a:gd name="connsiteX1" fmla="*/ 6842131 w 6842131"/>
              <a:gd name="connsiteY1" fmla="*/ 0 h 6858000"/>
              <a:gd name="connsiteX2" fmla="*/ 6842131 w 6842131"/>
              <a:gd name="connsiteY2" fmla="*/ 2518051 h 6858000"/>
              <a:gd name="connsiteX3" fmla="*/ 4395268 w 6842131"/>
              <a:gd name="connsiteY3" fmla="*/ 6858000 h 6858000"/>
              <a:gd name="connsiteX4" fmla="*/ 0 w 684213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2131" h="6858000">
                <a:moveTo>
                  <a:pt x="3866540" y="0"/>
                </a:moveTo>
                <a:lnTo>
                  <a:pt x="6842131" y="0"/>
                </a:lnTo>
                <a:lnTo>
                  <a:pt x="6842131" y="2518051"/>
                </a:lnTo>
                <a:lnTo>
                  <a:pt x="439526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31" name="组合 30"/>
          <p:cNvGrpSpPr/>
          <p:nvPr userDrawn="1"/>
        </p:nvGrpSpPr>
        <p:grpSpPr>
          <a:xfrm>
            <a:off x="5852864" y="578865"/>
            <a:ext cx="5910561" cy="8110350"/>
            <a:chOff x="5852864" y="578865"/>
            <a:chExt cx="5910561" cy="8110350"/>
          </a:xfrm>
        </p:grpSpPr>
        <p:sp>
          <p:nvSpPr>
            <p:cNvPr id="32" name="任意多边形: 形状 31"/>
            <p:cNvSpPr/>
            <p:nvPr/>
          </p:nvSpPr>
          <p:spPr>
            <a:xfrm rot="1764741">
              <a:off x="6434339" y="578865"/>
              <a:ext cx="5329086" cy="8110349"/>
            </a:xfrm>
            <a:custGeom>
              <a:avLst/>
              <a:gdLst>
                <a:gd name="connsiteX0" fmla="*/ 4907596 w 5329086"/>
                <a:gd name="connsiteY0" fmla="*/ 1735493 h 8110349"/>
                <a:gd name="connsiteX1" fmla="*/ 5329086 w 5329086"/>
                <a:gd name="connsiteY1" fmla="*/ 2483140 h 8110349"/>
                <a:gd name="connsiteX2" fmla="*/ 5329086 w 5329086"/>
                <a:gd name="connsiteY2" fmla="*/ 5106050 h 8110349"/>
                <a:gd name="connsiteX3" fmla="*/ 4907597 w 5329086"/>
                <a:gd name="connsiteY3" fmla="*/ 5343666 h 8110349"/>
                <a:gd name="connsiteX4" fmla="*/ 0 w 5329086"/>
                <a:gd name="connsiteY4" fmla="*/ 237617 h 8110349"/>
                <a:gd name="connsiteX5" fmla="*/ 421490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6" y="1735493"/>
                  </a:moveTo>
                  <a:lnTo>
                    <a:pt x="5329086" y="2483140"/>
                  </a:lnTo>
                  <a:lnTo>
                    <a:pt x="5329086" y="5106050"/>
                  </a:lnTo>
                  <a:lnTo>
                    <a:pt x="4907597" y="5343666"/>
                  </a:lnTo>
                  <a:close/>
                  <a:moveTo>
                    <a:pt x="0" y="237617"/>
                  </a:moveTo>
                  <a:lnTo>
                    <a:pt x="421490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 rot="1764741">
              <a:off x="5852864" y="578866"/>
              <a:ext cx="5329086" cy="8110349"/>
            </a:xfrm>
            <a:custGeom>
              <a:avLst/>
              <a:gdLst>
                <a:gd name="connsiteX0" fmla="*/ 4907597 w 5329086"/>
                <a:gd name="connsiteY0" fmla="*/ 551447 h 8110349"/>
                <a:gd name="connsiteX1" fmla="*/ 5329086 w 5329086"/>
                <a:gd name="connsiteY1" fmla="*/ 1299093 h 8110349"/>
                <a:gd name="connsiteX2" fmla="*/ 5329086 w 5329086"/>
                <a:gd name="connsiteY2" fmla="*/ 5106050 h 8110349"/>
                <a:gd name="connsiteX3" fmla="*/ 4907596 w 5329086"/>
                <a:gd name="connsiteY3" fmla="*/ 5343667 h 8110349"/>
                <a:gd name="connsiteX4" fmla="*/ 0 w 5329086"/>
                <a:gd name="connsiteY4" fmla="*/ 237617 h 8110349"/>
                <a:gd name="connsiteX5" fmla="*/ 421489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7" y="551447"/>
                  </a:moveTo>
                  <a:lnTo>
                    <a:pt x="5329086" y="1299093"/>
                  </a:lnTo>
                  <a:lnTo>
                    <a:pt x="5329086" y="5106050"/>
                  </a:lnTo>
                  <a:lnTo>
                    <a:pt x="4907596" y="5343667"/>
                  </a:lnTo>
                  <a:close/>
                  <a:moveTo>
                    <a:pt x="0" y="237617"/>
                  </a:moveTo>
                  <a:lnTo>
                    <a:pt x="421489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5" name="文本占位符 44"/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4189677"/>
            <a:ext cx="5368944" cy="725488"/>
          </a:xfrm>
          <a:prstGeom prst="rect">
            <a:avLst/>
          </a:prstGeom>
        </p:spPr>
        <p:txBody>
          <a:bodyPr lIns="0" rIns="90000">
            <a:noAutofit/>
          </a:bodyPr>
          <a:lstStyle>
            <a:lvl1pPr marL="0" indent="0" algn="ctr">
              <a:lnSpc>
                <a:spcPct val="100000"/>
              </a:lnSpc>
              <a:buNone/>
              <a:defRPr sz="4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请输入你的节标题</a:t>
            </a:r>
            <a:endParaRPr lang="zh-CN" altLang="en-US" dirty="0"/>
          </a:p>
        </p:txBody>
      </p:sp>
      <p:sp>
        <p:nvSpPr>
          <p:cNvPr id="47" name="文本占位符 46"/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4857350"/>
            <a:ext cx="5368944" cy="424732"/>
          </a:xfrm>
          <a:prstGeom prst="rect">
            <a:avLst/>
          </a:prstGeom>
        </p:spPr>
        <p:txBody>
          <a:bodyPr lIns="900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spc="50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图片占位符 29"/>
          <p:cNvSpPr>
            <a:spLocks noGrp="1"/>
          </p:cNvSpPr>
          <p:nvPr>
            <p:ph type="pic" sz="quarter" idx="12"/>
          </p:nvPr>
        </p:nvSpPr>
        <p:spPr>
          <a:xfrm>
            <a:off x="2571074" y="1465802"/>
            <a:ext cx="3524926" cy="4336612"/>
          </a:xfrm>
          <a:custGeom>
            <a:avLst/>
            <a:gdLst>
              <a:gd name="connsiteX0" fmla="*/ 0 w 3524926"/>
              <a:gd name="connsiteY0" fmla="*/ 0 h 4326855"/>
              <a:gd name="connsiteX1" fmla="*/ 3524926 w 3524926"/>
              <a:gd name="connsiteY1" fmla="*/ 0 h 4326855"/>
              <a:gd name="connsiteX2" fmla="*/ 3524926 w 3524926"/>
              <a:gd name="connsiteY2" fmla="*/ 4326855 h 4326855"/>
              <a:gd name="connsiteX3" fmla="*/ 0 w 3524926"/>
              <a:gd name="connsiteY3" fmla="*/ 4326855 h 432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4926" h="4326855">
                <a:moveTo>
                  <a:pt x="0" y="0"/>
                </a:moveTo>
                <a:lnTo>
                  <a:pt x="3524926" y="0"/>
                </a:lnTo>
                <a:lnTo>
                  <a:pt x="3524926" y="4326855"/>
                </a:lnTo>
                <a:lnTo>
                  <a:pt x="0" y="43268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grpSp>
        <p:nvGrpSpPr>
          <p:cNvPr id="25" name="组合 24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6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6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tIns="4680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 rot="16200000">
            <a:off x="-1272970" y="3259723"/>
            <a:ext cx="4113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800" dirty="0">
                <a:solidFill>
                  <a:schemeClr val="bg1">
                    <a:lumMod val="75000"/>
                  </a:schemeClr>
                </a:solidFill>
              </a:rPr>
              <a:t>Southeast University</a:t>
            </a:r>
            <a:endParaRPr lang="zh-CN" altLang="en-US" sz="1600" spc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6632171" y="1253531"/>
            <a:ext cx="4886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7200" i="1" dirty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lvl="0"/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7398196" y="3937575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  <a:endParaRPr lang="zh-CN" altLang="en-US" dirty="0"/>
          </a:p>
        </p:txBody>
      </p:sp>
      <p:sp>
        <p:nvSpPr>
          <p:cNvPr id="40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7398196" y="4685329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  <a:endParaRPr lang="zh-CN" altLang="en-US" dirty="0"/>
          </a:p>
        </p:txBody>
      </p:sp>
      <p:sp>
        <p:nvSpPr>
          <p:cNvPr id="41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7398196" y="5433083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  <a:endParaRPr lang="zh-CN" altLang="en-US" dirty="0"/>
          </a:p>
        </p:txBody>
      </p:sp>
      <p:sp>
        <p:nvSpPr>
          <p:cNvPr id="3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6749903" y="2564527"/>
            <a:ext cx="3396528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6749903" y="1812873"/>
            <a:ext cx="3088698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5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2" name="矩形 21"/>
          <p:cNvSpPr/>
          <p:nvPr userDrawn="1"/>
        </p:nvSpPr>
        <p:spPr>
          <a:xfrm>
            <a:off x="5341519" y="3365304"/>
            <a:ext cx="2252502" cy="154113"/>
          </a:xfrm>
          <a:prstGeom prst="rect">
            <a:avLst/>
          </a:prstGeom>
          <a:gradFill>
            <a:gsLst>
              <a:gs pos="100000">
                <a:srgbClr val="FDA913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图片 22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0" y="1093511"/>
            <a:ext cx="64007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kumimoji="0" lang="zh-CN" altLang="en-US" sz="8800" b="0" i="1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6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660400" y="3881451"/>
            <a:ext cx="361064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  <a:endParaRPr lang="zh-CN" altLang="en-US" dirty="0"/>
          </a:p>
        </p:txBody>
      </p:sp>
      <p:sp>
        <p:nvSpPr>
          <p:cNvPr id="40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660400" y="4685329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  <a:endParaRPr lang="zh-CN" altLang="en-US" dirty="0"/>
          </a:p>
        </p:txBody>
      </p:sp>
      <p:sp>
        <p:nvSpPr>
          <p:cNvPr id="41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660400" y="5433083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  <a:endParaRPr lang="zh-CN" altLang="en-US" dirty="0"/>
          </a:p>
        </p:txBody>
      </p:sp>
      <p:sp>
        <p:nvSpPr>
          <p:cNvPr id="52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2331720" y="2106802"/>
            <a:ext cx="3088698" cy="769441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  <a:endParaRPr lang="zh-CN" altLang="en-US" dirty="0"/>
          </a:p>
        </p:txBody>
      </p:sp>
      <p:sp>
        <p:nvSpPr>
          <p:cNvPr id="53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1541828" y="3152034"/>
            <a:ext cx="3396528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  <a:endParaRPr lang="zh-CN" altLang="en-US" dirty="0"/>
          </a:p>
        </p:txBody>
      </p:sp>
      <p:sp>
        <p:nvSpPr>
          <p:cNvPr id="33" name="图片占位符 32"/>
          <p:cNvSpPr>
            <a:spLocks noGrp="1"/>
          </p:cNvSpPr>
          <p:nvPr>
            <p:ph type="pic" sz="quarter" idx="12"/>
          </p:nvPr>
        </p:nvSpPr>
        <p:spPr>
          <a:xfrm>
            <a:off x="5131444" y="0"/>
            <a:ext cx="7060556" cy="6858000"/>
          </a:xfrm>
          <a:custGeom>
            <a:avLst/>
            <a:gdLst>
              <a:gd name="connsiteX0" fmla="*/ 2232141 w 7060556"/>
              <a:gd name="connsiteY0" fmla="*/ 0 h 6858000"/>
              <a:gd name="connsiteX1" fmla="*/ 7060556 w 7060556"/>
              <a:gd name="connsiteY1" fmla="*/ 0 h 6858000"/>
              <a:gd name="connsiteX2" fmla="*/ 7060556 w 7060556"/>
              <a:gd name="connsiteY2" fmla="*/ 6858000 h 6858000"/>
              <a:gd name="connsiteX3" fmla="*/ 659756 w 7060556"/>
              <a:gd name="connsiteY3" fmla="*/ 6858000 h 6858000"/>
              <a:gd name="connsiteX4" fmla="*/ 0 w 7060556"/>
              <a:gd name="connsiteY4" fmla="*/ 5318567 h 6858000"/>
              <a:gd name="connsiteX5" fmla="*/ 2076565 w 7060556"/>
              <a:gd name="connsiteY5" fmla="*/ 3419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60556" h="6858000">
                <a:moveTo>
                  <a:pt x="2232141" y="0"/>
                </a:moveTo>
                <a:lnTo>
                  <a:pt x="7060556" y="0"/>
                </a:lnTo>
                <a:lnTo>
                  <a:pt x="7060556" y="6858000"/>
                </a:lnTo>
                <a:lnTo>
                  <a:pt x="659756" y="6858000"/>
                </a:lnTo>
                <a:lnTo>
                  <a:pt x="0" y="5318567"/>
                </a:lnTo>
                <a:cubicBezTo>
                  <a:pt x="292020" y="4312534"/>
                  <a:pt x="1148983" y="2384867"/>
                  <a:pt x="2076565" y="34199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9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" name="日期占位符 4"/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660400" y="1383671"/>
            <a:ext cx="5001787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80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80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图片占位符 31"/>
          <p:cNvSpPr>
            <a:spLocks noGrp="1"/>
          </p:cNvSpPr>
          <p:nvPr>
            <p:ph type="pic" sz="quarter" idx="31"/>
          </p:nvPr>
        </p:nvSpPr>
        <p:spPr>
          <a:xfrm>
            <a:off x="5792230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3" name="日期占位符 4"/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/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29" hasCustomPrompt="1"/>
          </p:nvPr>
        </p:nvSpPr>
        <p:spPr>
          <a:xfrm>
            <a:off x="1019067" y="2170482"/>
            <a:ext cx="3982720" cy="584775"/>
          </a:xfr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  <a:endParaRPr lang="zh-CN" altLang="en-US" dirty="0"/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30" hasCustomPrompt="1"/>
          </p:nvPr>
        </p:nvSpPr>
        <p:spPr>
          <a:xfrm>
            <a:off x="1019067" y="3119036"/>
            <a:ext cx="3982720" cy="1706963"/>
          </a:xfrm>
        </p:spPr>
        <p:txBody>
          <a:bodyPr wrap="square" lIns="0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  <a:endParaRPr lang="zh-CN" altLang="en-US" dirty="0"/>
          </a:p>
        </p:txBody>
      </p:sp>
      <p:sp>
        <p:nvSpPr>
          <p:cNvPr id="33" name="图片占位符 32"/>
          <p:cNvSpPr>
            <a:spLocks noGrp="1"/>
          </p:cNvSpPr>
          <p:nvPr>
            <p:ph type="pic" sz="quarter" idx="32"/>
          </p:nvPr>
        </p:nvSpPr>
        <p:spPr>
          <a:xfrm>
            <a:off x="7700964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33"/>
          </p:nvPr>
        </p:nvSpPr>
        <p:spPr>
          <a:xfrm>
            <a:off x="9609697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579230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34" hasCustomPrompt="1"/>
          </p:nvPr>
        </p:nvSpPr>
        <p:spPr>
          <a:xfrm>
            <a:off x="7700964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35" hasCustomPrompt="1"/>
          </p:nvPr>
        </p:nvSpPr>
        <p:spPr>
          <a:xfrm>
            <a:off x="960961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36" hasCustomPrompt="1"/>
          </p:nvPr>
        </p:nvSpPr>
        <p:spPr>
          <a:xfrm>
            <a:off x="5792387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37" hasCustomPrompt="1"/>
          </p:nvPr>
        </p:nvSpPr>
        <p:spPr>
          <a:xfrm>
            <a:off x="7700808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38" hasCustomPrompt="1"/>
          </p:nvPr>
        </p:nvSpPr>
        <p:spPr>
          <a:xfrm>
            <a:off x="9609229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图片占位符 47"/>
          <p:cNvSpPr>
            <a:spLocks noGrp="1"/>
          </p:cNvSpPr>
          <p:nvPr>
            <p:ph type="pic" sz="quarter" idx="31"/>
          </p:nvPr>
        </p:nvSpPr>
        <p:spPr>
          <a:xfrm>
            <a:off x="669868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3" name="日期占位符 4"/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/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5" name="文本框 14"/>
          <p:cNvSpPr txBox="1"/>
          <p:nvPr userDrawn="1"/>
        </p:nvSpPr>
        <p:spPr>
          <a:xfrm>
            <a:off x="4104640" y="852965"/>
            <a:ext cx="3982720" cy="1107996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/>
            <a:r>
              <a:rPr lang="en-US" altLang="zh-CN" sz="66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66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文本占位符 26"/>
          <p:cNvSpPr>
            <a:spLocks noGrp="1"/>
          </p:cNvSpPr>
          <p:nvPr>
            <p:ph type="body" sz="quarter" idx="29" hasCustomPrompt="1"/>
          </p:nvPr>
        </p:nvSpPr>
        <p:spPr>
          <a:xfrm>
            <a:off x="4104640" y="1593828"/>
            <a:ext cx="3982720" cy="584775"/>
          </a:xfrm>
        </p:spPr>
        <p:txBody>
          <a:bodyPr lIns="900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  <a:endParaRPr lang="zh-CN" altLang="en-US" dirty="0"/>
          </a:p>
        </p:txBody>
      </p:sp>
      <p:sp>
        <p:nvSpPr>
          <p:cNvPr id="17" name="文本占位符 28"/>
          <p:cNvSpPr>
            <a:spLocks noGrp="1"/>
          </p:cNvSpPr>
          <p:nvPr>
            <p:ph type="body" sz="quarter" idx="30" hasCustomPrompt="1"/>
          </p:nvPr>
        </p:nvSpPr>
        <p:spPr>
          <a:xfrm>
            <a:off x="682883" y="2295279"/>
            <a:ext cx="10826234" cy="425698"/>
          </a:xfrm>
        </p:spPr>
        <p:txBody>
          <a:bodyPr wrap="square" lIns="9000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  <a:endParaRPr lang="zh-CN" altLang="en-US" dirty="0"/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660322" y="5732617"/>
            <a:ext cx="2712258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36" hasCustomPrompt="1"/>
          </p:nvPr>
        </p:nvSpPr>
        <p:spPr>
          <a:xfrm>
            <a:off x="66040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文本占位符 11"/>
          <p:cNvSpPr>
            <a:spLocks noGrp="1"/>
          </p:cNvSpPr>
          <p:nvPr>
            <p:ph type="body" sz="quarter" idx="37" hasCustomPrompt="1"/>
          </p:nvPr>
        </p:nvSpPr>
        <p:spPr>
          <a:xfrm>
            <a:off x="3382047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2" name="文本占位符 11"/>
          <p:cNvSpPr>
            <a:spLocks noGrp="1"/>
          </p:cNvSpPr>
          <p:nvPr>
            <p:ph type="body" sz="quarter" idx="38" hasCustomPrompt="1"/>
          </p:nvPr>
        </p:nvSpPr>
        <p:spPr>
          <a:xfrm>
            <a:off x="3382125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3" name="文本占位符 11"/>
          <p:cNvSpPr>
            <a:spLocks noGrp="1"/>
          </p:cNvSpPr>
          <p:nvPr>
            <p:ph type="body" sz="quarter" idx="39" hasCustomPrompt="1"/>
          </p:nvPr>
        </p:nvSpPr>
        <p:spPr>
          <a:xfrm>
            <a:off x="6103772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4" name="文本占位符 11"/>
          <p:cNvSpPr>
            <a:spLocks noGrp="1"/>
          </p:cNvSpPr>
          <p:nvPr>
            <p:ph type="body" sz="quarter" idx="40" hasCustomPrompt="1"/>
          </p:nvPr>
        </p:nvSpPr>
        <p:spPr>
          <a:xfrm>
            <a:off x="610385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5" name="文本占位符 11"/>
          <p:cNvSpPr>
            <a:spLocks noGrp="1"/>
          </p:cNvSpPr>
          <p:nvPr>
            <p:ph type="body" sz="quarter" idx="41" hasCustomPrompt="1"/>
          </p:nvPr>
        </p:nvSpPr>
        <p:spPr>
          <a:xfrm>
            <a:off x="8825497" y="5732616"/>
            <a:ext cx="2693323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6" name="文本占位符 11"/>
          <p:cNvSpPr>
            <a:spLocks noGrp="1"/>
          </p:cNvSpPr>
          <p:nvPr>
            <p:ph type="body" sz="quarter" idx="42" hasCustomPrompt="1"/>
          </p:nvPr>
        </p:nvSpPr>
        <p:spPr>
          <a:xfrm>
            <a:off x="8825575" y="5327590"/>
            <a:ext cx="26933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5" name="图片占位符 54"/>
          <p:cNvSpPr>
            <a:spLocks noGrp="1"/>
          </p:cNvSpPr>
          <p:nvPr>
            <p:ph type="pic" sz="quarter" idx="43"/>
          </p:nvPr>
        </p:nvSpPr>
        <p:spPr>
          <a:xfrm>
            <a:off x="3382047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55"/>
          <p:cNvSpPr>
            <a:spLocks noGrp="1"/>
          </p:cNvSpPr>
          <p:nvPr>
            <p:ph type="pic" sz="quarter" idx="44"/>
          </p:nvPr>
        </p:nvSpPr>
        <p:spPr>
          <a:xfrm>
            <a:off x="6094226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图片占位符 56"/>
          <p:cNvSpPr>
            <a:spLocks noGrp="1"/>
          </p:cNvSpPr>
          <p:nvPr>
            <p:ph type="pic" sz="quarter" idx="45"/>
          </p:nvPr>
        </p:nvSpPr>
        <p:spPr>
          <a:xfrm>
            <a:off x="8806405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27" name="直接连接符 26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sp>
        <p:nvSpPr>
          <p:cNvPr id="69" name="文本占位符 67"/>
          <p:cNvSpPr>
            <a:spLocks noGrp="1"/>
          </p:cNvSpPr>
          <p:nvPr>
            <p:ph type="body" sz="quarter" idx="12" hasCustomPrompt="1"/>
          </p:nvPr>
        </p:nvSpPr>
        <p:spPr>
          <a:xfrm>
            <a:off x="3950574" y="1119503"/>
            <a:ext cx="4290852" cy="585866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请输入你的主标题</a:t>
            </a:r>
            <a:endParaRPr lang="zh-CN" altLang="en-US" dirty="0"/>
          </a:p>
        </p:txBody>
      </p:sp>
      <p:sp>
        <p:nvSpPr>
          <p:cNvPr id="72" name="文本占位符 67"/>
          <p:cNvSpPr>
            <a:spLocks noGrp="1"/>
          </p:cNvSpPr>
          <p:nvPr>
            <p:ph type="body" sz="quarter" idx="13" hasCustomPrompt="1"/>
          </p:nvPr>
        </p:nvSpPr>
        <p:spPr>
          <a:xfrm>
            <a:off x="3950574" y="1740158"/>
            <a:ext cx="4290852" cy="462755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请输入你的副标题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9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cxnSp>
        <p:nvCxnSpPr>
          <p:cNvPr id="14" name="直接连接符 13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无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7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869" y="1"/>
            <a:ext cx="10849030" cy="7492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869" y="850901"/>
            <a:ext cx="10849031" cy="5283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5" name="日期占位符 3"/>
          <p:cNvSpPr>
            <a:spLocks noGrp="1"/>
          </p:cNvSpPr>
          <p:nvPr>
            <p:ph type="dt" sz="half" idx="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22800" y="6235702"/>
            <a:ext cx="294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i="0" spc="300" baseline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775700" y="6235702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绘制简单组合图形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</a:rPr>
              <a:t>OpenGL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cs typeface="+mn-ea"/>
              </a:rPr>
              <a:t>Drawing simple graphs with </a:t>
            </a:r>
            <a:r>
              <a:rPr lang="en-US" altLang="zh-CN" dirty="0" err="1">
                <a:cs typeface="+mn-ea"/>
              </a:rPr>
              <a:t>opengl</a:t>
            </a:r>
            <a:endParaRPr lang="en-US" altLang="zh-CN" dirty="0">
              <a:cs typeface="+mn-ea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67503" y="4139114"/>
            <a:ext cx="3680976" cy="70675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 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汇报日期：</a:t>
            </a:r>
            <a:r>
              <a:rPr lang="en-US" altLang="zh-CN" sz="2000" dirty="0">
                <a:solidFill>
                  <a:schemeClr val="accent1"/>
                </a:solidFill>
                <a:latin typeface="Arial" panose="020B0604020202020204"/>
                <a:cs typeface="+mn-ea"/>
              </a:rPr>
              <a:t>2023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/10/20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绘制图元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261684" y="2212531"/>
          <a:ext cx="7668632" cy="316992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3834316"/>
                <a:gridCol w="3834316"/>
              </a:tblGrid>
              <a:tr h="0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b="1" dirty="0" err="1">
                          <a:solidFill>
                            <a:schemeClr val="bg1"/>
                          </a:solidFill>
                          <a:effectLst/>
                        </a:rPr>
                        <a:t>glBegin</a:t>
                      </a:r>
                      <a:r>
                        <a:rPr lang="zh-CN" altLang="en-US" b="1" dirty="0">
                          <a:solidFill>
                            <a:schemeClr val="bg1"/>
                          </a:solidFill>
                          <a:effectLst/>
                        </a:rPr>
                        <a:t>的参数设置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b="1" dirty="0">
                          <a:solidFill>
                            <a:schemeClr val="bg1"/>
                          </a:solidFill>
                          <a:effectLst/>
                        </a:rPr>
                        <a:t>输出效果</a:t>
                      </a:r>
                      <a:endParaRPr lang="zh-CN" altLang="en-US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GL_POINTS</a:t>
                      </a:r>
                      <a:endParaRPr lang="en-US" b="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显示点</a:t>
                      </a:r>
                      <a:endParaRPr lang="zh-CN" altLang="en-US" b="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GL_LINES</a:t>
                      </a:r>
                      <a:endParaRPr lang="en-US" b="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显示两点两点的连线</a:t>
                      </a:r>
                      <a:endParaRPr lang="zh-CN" altLang="en-US" b="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GL_LINE_STRIP</a:t>
                      </a:r>
                      <a:endParaRPr lang="en-US" b="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显示依次连接的线段</a:t>
                      </a:r>
                      <a:endParaRPr lang="zh-CN" altLang="en-US" b="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GL_LINE_LOOP</a:t>
                      </a:r>
                      <a:endParaRPr lang="en-US" b="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显示依次连接的线段，并且首尾相连</a:t>
                      </a:r>
                      <a:endParaRPr lang="zh-CN" altLang="en-US" b="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GL_POLYGON</a:t>
                      </a:r>
                      <a:endParaRPr lang="en-US" b="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多边形</a:t>
                      </a:r>
                      <a:endParaRPr lang="zh-CN" altLang="en-US" b="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GL_TRIANGLES</a:t>
                      </a:r>
                      <a:endParaRPr lang="en-US" b="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三角形</a:t>
                      </a:r>
                      <a:endParaRPr lang="zh-CN" altLang="en-US" b="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GL_QUADS</a:t>
                      </a:r>
                      <a:endParaRPr lang="en-US" b="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b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四边形</a:t>
                      </a:r>
                      <a:endParaRPr lang="zh-CN" altLang="en-US" b="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22612" y="1086083"/>
            <a:ext cx="4641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i="0" dirty="0">
                <a:solidFill>
                  <a:srgbClr val="4D4D4D"/>
                </a:solidFill>
                <a:effectLst/>
                <a:latin typeface="-apple-system"/>
              </a:rPr>
              <a:t>OpenGL</a:t>
            </a:r>
            <a:r>
              <a:rPr lang="zh-CN" altLang="en-US" sz="2000" b="1" i="0" dirty="0">
                <a:solidFill>
                  <a:srgbClr val="4D4D4D"/>
                </a:solidFill>
                <a:effectLst/>
                <a:latin typeface="-apple-system"/>
              </a:rPr>
              <a:t>的</a:t>
            </a:r>
            <a:r>
              <a:rPr lang="zh-CN" altLang="en-US" sz="2000" b="1" dirty="0">
                <a:solidFill>
                  <a:srgbClr val="4D4D4D"/>
                </a:solidFill>
                <a:latin typeface="-apple-system"/>
              </a:rPr>
              <a:t>多边形填充函数</a:t>
            </a:r>
            <a:r>
              <a:rPr lang="en-US" altLang="zh-CN" sz="2000" b="1" dirty="0">
                <a:solidFill>
                  <a:srgbClr val="4D4D4D"/>
                </a:solidFill>
                <a:latin typeface="-apple-system"/>
              </a:rPr>
              <a:t>——</a:t>
            </a:r>
            <a:r>
              <a:rPr lang="en-US" altLang="zh-CN" sz="2000" b="1" dirty="0" err="1">
                <a:solidFill>
                  <a:srgbClr val="4D4D4D"/>
                </a:solidFill>
                <a:latin typeface="-apple-system"/>
              </a:rPr>
              <a:t>glBegin</a:t>
            </a:r>
            <a:endParaRPr lang="zh-CN" altLang="en-US" sz="2000" b="1" dirty="0">
              <a:solidFill>
                <a:srgbClr val="4D4D4D"/>
              </a:solidFill>
              <a:latin typeface="-apple-syste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图元组合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1009" y="2391435"/>
            <a:ext cx="3238781" cy="22023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665" y="1384895"/>
            <a:ext cx="4029551" cy="4215453"/>
          </a:xfrm>
          <a:prstGeom prst="rect">
            <a:avLst/>
          </a:prstGeom>
        </p:spPr>
      </p:pic>
      <p:cxnSp>
        <p:nvCxnSpPr>
          <p:cNvPr id="10" name="直接箭头连接符 9"/>
          <p:cNvCxnSpPr>
            <a:stCxn id="5" idx="3"/>
            <a:endCxn id="8" idx="1"/>
          </p:cNvCxnSpPr>
          <p:nvPr/>
        </p:nvCxnSpPr>
        <p:spPr>
          <a:xfrm>
            <a:off x="4819790" y="3492621"/>
            <a:ext cx="136087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问题与解决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cs typeface="+mn-ea"/>
              </a:rPr>
              <a:t>Problems and solutions</a:t>
            </a:r>
            <a:endParaRPr lang="en-US" altLang="zh-CN" dirty="0">
              <a:cs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l="24588" t="13433" r="24588" b="26261"/>
          <a:stretch>
            <a:fillRect/>
          </a:stretch>
        </p:blipFill>
        <p:spPr>
          <a:xfrm>
            <a:off x="1115807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522605"/>
          </a:xfrm>
        </p:spPr>
        <p:txBody>
          <a:bodyPr/>
          <a:lstStyle/>
          <a:p>
            <a:r>
              <a:rPr lang="zh-CN" altLang="en-US" sz="2800" dirty="0">
                <a:ea typeface="+mn-ea"/>
                <a:cs typeface="+mn-ea"/>
              </a:rPr>
              <a:t>遇到的问题与解决方法</a:t>
            </a:r>
            <a:endParaRPr lang="zh-CN" altLang="en-US" sz="2800" dirty="0">
              <a:ea typeface="+mn-ea"/>
              <a:cs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60400" y="1685290"/>
            <a:ext cx="5114925" cy="391541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z="2800" dirty="0">
                <a:ea typeface="+mn-ea"/>
                <a:cs typeface="+mn-ea"/>
              </a:rPr>
              <a:t>1.遮挡关系的选择</a:t>
            </a:r>
            <a:endParaRPr lang="zh-CN" altLang="en-US" sz="2800" dirty="0">
              <a:ea typeface="+mn-ea"/>
              <a:cs typeface="+mn-ea"/>
            </a:endParaRPr>
          </a:p>
          <a:p>
            <a:r>
              <a:rPr lang="zh-CN" altLang="en-US" sz="2800" dirty="0">
                <a:ea typeface="+mn-ea"/>
                <a:cs typeface="+mn-ea"/>
              </a:rPr>
              <a:t>解决：改变函数执行的先后顺序。</a:t>
            </a:r>
            <a:endParaRPr lang="zh-CN" altLang="en-US" sz="2800" dirty="0">
              <a:ea typeface="+mn-ea"/>
              <a:cs typeface="+mn-ea"/>
            </a:endParaRPr>
          </a:p>
          <a:p>
            <a:endParaRPr lang="zh-CN" altLang="en-US" sz="2800" dirty="0">
              <a:ea typeface="+mn-ea"/>
              <a:cs typeface="+mn-ea"/>
            </a:endParaRPr>
          </a:p>
          <a:p>
            <a:r>
              <a:rPr lang="zh-CN" altLang="en-US" sz="2800" dirty="0">
                <a:ea typeface="+mn-ea"/>
                <a:cs typeface="+mn-ea"/>
              </a:rPr>
              <a:t>2.旋转角度的设置以及图形位置</a:t>
            </a:r>
            <a:endParaRPr lang="zh-CN" altLang="en-US" sz="2800" dirty="0">
              <a:ea typeface="+mn-ea"/>
              <a:cs typeface="+mn-ea"/>
            </a:endParaRPr>
          </a:p>
          <a:p>
            <a:r>
              <a:rPr lang="zh-CN" altLang="en-US" sz="2800" dirty="0">
                <a:ea typeface="+mn-ea"/>
                <a:cs typeface="+mn-ea"/>
              </a:rPr>
              <a:t>解决：使用geogebra，第三方库。</a:t>
            </a:r>
            <a:endParaRPr lang="zh-CN" altLang="en-US" sz="2800" dirty="0">
              <a:ea typeface="+mn-ea"/>
              <a:cs typeface="+mn-ea"/>
            </a:endParaRPr>
          </a:p>
          <a:p>
            <a:endParaRPr lang="zh-CN" altLang="en-US" sz="2800" dirty="0">
              <a:ea typeface="+mn-ea"/>
              <a:cs typeface="+mn-ea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sz="2800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z="2800" i="1" spc="300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z="2800" smtClean="0"/>
            </a:fld>
            <a:endParaRPr lang="zh-CN" altLang="en-US" sz="2800" dirty="0"/>
          </a:p>
        </p:txBody>
      </p:sp>
      <p:pic>
        <p:nvPicPr>
          <p:cNvPr id="5" name="图片 4" descr="截屏2023-10-16 17.47.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05500" y="1257300"/>
            <a:ext cx="5740400" cy="4343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522605"/>
          </a:xfrm>
        </p:spPr>
        <p:txBody>
          <a:bodyPr/>
          <a:lstStyle/>
          <a:p>
            <a:r>
              <a:rPr lang="zh-CN" altLang="en-US" sz="2800" dirty="0">
                <a:ea typeface="+mn-ea"/>
                <a:cs typeface="+mn-ea"/>
              </a:rPr>
              <a:t>遇到的问题与解决方法</a:t>
            </a:r>
            <a:endParaRPr lang="zh-CN" altLang="en-US" sz="2800" dirty="0">
              <a:ea typeface="+mn-ea"/>
              <a:cs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60400" y="1685290"/>
            <a:ext cx="4588510" cy="3772535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sz="2800" dirty="0">
                <a:ea typeface="+mn-ea"/>
                <a:cs typeface="+mn-ea"/>
                <a:sym typeface="+mn-ea"/>
              </a:rPr>
              <a:t>3</a:t>
            </a:r>
            <a:r>
              <a:rPr lang="zh-CN" altLang="en-US" sz="2800" dirty="0">
                <a:ea typeface="+mn-ea"/>
                <a:cs typeface="+mn-ea"/>
                <a:sym typeface="+mn-ea"/>
              </a:rPr>
              <a:t>.如何绘制椭圆、圆？</a:t>
            </a:r>
            <a:endParaRPr lang="zh-CN" altLang="en-US" sz="2800" dirty="0">
              <a:ea typeface="+mn-ea"/>
              <a:cs typeface="+mn-ea"/>
              <a:sym typeface="+mn-ea"/>
            </a:endParaRPr>
          </a:p>
          <a:p>
            <a:r>
              <a:rPr lang="zh-CN" altLang="en-US" sz="2800" dirty="0">
                <a:ea typeface="+mn-ea"/>
                <a:cs typeface="+mn-ea"/>
                <a:sym typeface="+mn-ea"/>
              </a:rPr>
              <a:t>用</a:t>
            </a:r>
            <a:r>
              <a:rPr lang="en-US" altLang="zh-CN" sz="2800" dirty="0">
                <a:ea typeface="+mn-ea"/>
                <a:cs typeface="+mn-ea"/>
                <a:sym typeface="+mn-ea"/>
              </a:rPr>
              <a:t>for</a:t>
            </a:r>
            <a:r>
              <a:rPr lang="zh-CN" altLang="en-US" sz="2800" dirty="0">
                <a:ea typeface="+mn-ea"/>
                <a:cs typeface="+mn-ea"/>
                <a:sym typeface="+mn-ea"/>
              </a:rPr>
              <a:t>循环用</a:t>
            </a:r>
            <a:r>
              <a:rPr lang="en-US" altLang="zh-CN" sz="2800" dirty="0">
                <a:ea typeface="+mn-ea"/>
                <a:cs typeface="+mn-ea"/>
                <a:sym typeface="+mn-ea"/>
              </a:rPr>
              <a:t>sin</a:t>
            </a:r>
            <a:r>
              <a:rPr lang="zh-CN" altLang="en-US" sz="2800" dirty="0">
                <a:ea typeface="+mn-ea"/>
                <a:cs typeface="+mn-ea"/>
                <a:sym typeface="+mn-ea"/>
              </a:rPr>
              <a:t>、</a:t>
            </a:r>
            <a:r>
              <a:rPr lang="en-US" altLang="zh-CN" sz="2800" dirty="0">
                <a:ea typeface="+mn-ea"/>
                <a:cs typeface="+mn-ea"/>
                <a:sym typeface="+mn-ea"/>
              </a:rPr>
              <a:t>cos</a:t>
            </a:r>
            <a:r>
              <a:rPr lang="zh-CN" altLang="en-US" sz="2800" dirty="0">
                <a:ea typeface="+mn-ea"/>
                <a:cs typeface="+mn-ea"/>
                <a:sym typeface="+mn-ea"/>
              </a:rPr>
              <a:t>绘制点。</a:t>
            </a:r>
            <a:r>
              <a:rPr lang="zh-CN" altLang="en-US" sz="2800" dirty="0">
                <a:solidFill>
                  <a:srgbClr val="4D4D4D"/>
                </a:solidFill>
                <a:latin typeface="-apple-system"/>
                <a:sym typeface="+mn-ea"/>
              </a:rPr>
              <a:t>点的坐标由圆</a:t>
            </a:r>
            <a:r>
              <a:rPr lang="en-US" altLang="zh-CN" sz="2800" dirty="0">
                <a:solidFill>
                  <a:srgbClr val="4D4D4D"/>
                </a:solidFill>
                <a:latin typeface="-apple-system"/>
                <a:sym typeface="+mn-ea"/>
              </a:rPr>
              <a:t>/</a:t>
            </a:r>
            <a:r>
              <a:rPr lang="zh-CN" altLang="en-US" sz="2800" dirty="0">
                <a:solidFill>
                  <a:srgbClr val="4D4D4D"/>
                </a:solidFill>
                <a:latin typeface="-apple-system"/>
                <a:sym typeface="+mn-ea"/>
              </a:rPr>
              <a:t>椭圆的方程得到</a:t>
            </a:r>
            <a:endParaRPr lang="zh-CN" altLang="en-US" sz="2800" dirty="0">
              <a:ea typeface="+mn-ea"/>
              <a:cs typeface="+mn-ea"/>
              <a:sym typeface="+mn-ea"/>
            </a:endParaRPr>
          </a:p>
          <a:p>
            <a:r>
              <a:rPr lang="zh-CN" altLang="en-US" sz="2800" dirty="0">
                <a:ea typeface="+mn-ea"/>
                <a:cs typeface="+mn-ea"/>
                <a:sym typeface="+mn-ea"/>
              </a:rPr>
              <a:t>椭圆：改变sin，cos前的系数。</a:t>
            </a:r>
            <a:endParaRPr lang="zh-CN" altLang="en-US" sz="2800" dirty="0">
              <a:ea typeface="+mn-ea"/>
              <a:cs typeface="+mn-ea"/>
              <a:sym typeface="+mn-ea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sz="2800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z="2800" i="1" spc="300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z="2800" smtClean="0"/>
            </a:fld>
            <a:endParaRPr lang="zh-CN" altLang="en-US" sz="2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94239" y="2845446"/>
            <a:ext cx="6330088" cy="3270227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感谢倾听！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7"/>
          </p:nvPr>
        </p:nvSpPr>
        <p:spPr>
          <a:xfrm>
            <a:off x="667503" y="3641672"/>
            <a:ext cx="5798382" cy="276999"/>
          </a:xfrm>
        </p:spPr>
        <p:txBody>
          <a:bodyPr/>
          <a:lstStyle/>
          <a:p>
            <a:r>
              <a:rPr lang="en-US" altLang="zh-CN" spc="450" dirty="0"/>
              <a:t>Thanks For Your listening ! </a:t>
            </a:r>
            <a:endParaRPr lang="en-US" altLang="zh-CN" spc="450" dirty="0"/>
          </a:p>
        </p:txBody>
      </p:sp>
      <p:sp>
        <p:nvSpPr>
          <p:cNvPr id="11" name="矩形 10"/>
          <p:cNvSpPr/>
          <p:nvPr/>
        </p:nvSpPr>
        <p:spPr>
          <a:xfrm>
            <a:off x="667503" y="4382319"/>
            <a:ext cx="3680976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汇报日期：</a:t>
            </a:r>
            <a:r>
              <a:rPr lang="en-US" altLang="zh-CN" sz="2000" dirty="0">
                <a:solidFill>
                  <a:schemeClr val="accent1"/>
                </a:solidFill>
                <a:latin typeface="Arial" panose="020B0604020202020204"/>
                <a:cs typeface="+mn-ea"/>
              </a:rPr>
              <a:t>2023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/10/20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日期占位符 5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7565045" y="812926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solidFill>
                  <a:srgbClr val="445437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设计思路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001740" y="3085551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图元绘制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7264527" y="5443818"/>
            <a:ext cx="2868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solidFill>
                  <a:srgbClr val="445437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问题与解决</a:t>
            </a:r>
            <a:endParaRPr lang="en-US" altLang="zh-CN" sz="2800" b="1" dirty="0">
              <a:solidFill>
                <a:srgbClr val="445437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6441275" y="3181020"/>
            <a:ext cx="495959" cy="495959"/>
            <a:chOff x="6932134" y="1758101"/>
            <a:chExt cx="495959" cy="495959"/>
          </a:xfrm>
        </p:grpSpPr>
        <p:sp>
          <p:nvSpPr>
            <p:cNvPr id="63" name="íṥļîḓê"/>
            <p:cNvSpPr/>
            <p:nvPr/>
          </p:nvSpPr>
          <p:spPr>
            <a:xfrm>
              <a:off x="6932134" y="1758101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64" name="íṥlíḓê"/>
            <p:cNvSpPr/>
            <p:nvPr/>
          </p:nvSpPr>
          <p:spPr>
            <a:xfrm>
              <a:off x="6977987" y="1803954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65" name="ïśļiḑé"/>
            <p:cNvSpPr/>
            <p:nvPr/>
          </p:nvSpPr>
          <p:spPr>
            <a:xfrm>
              <a:off x="7055794" y="1924242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5835053" y="5506699"/>
            <a:ext cx="495959" cy="495959"/>
            <a:chOff x="7112947" y="2706714"/>
            <a:chExt cx="495959" cy="495959"/>
          </a:xfrm>
        </p:grpSpPr>
        <p:sp>
          <p:nvSpPr>
            <p:cNvPr id="67" name="íṥļîḓê"/>
            <p:cNvSpPr/>
            <p:nvPr/>
          </p:nvSpPr>
          <p:spPr>
            <a:xfrm>
              <a:off x="7112947" y="2706714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68" name="íṥlíḓê"/>
            <p:cNvSpPr/>
            <p:nvPr/>
          </p:nvSpPr>
          <p:spPr>
            <a:xfrm>
              <a:off x="7158800" y="2752567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69" name="ïśļiḑé"/>
            <p:cNvSpPr/>
            <p:nvPr/>
          </p:nvSpPr>
          <p:spPr>
            <a:xfrm>
              <a:off x="7236607" y="2872855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5835053" y="809489"/>
            <a:ext cx="495959" cy="495959"/>
            <a:chOff x="6529585" y="809489"/>
            <a:chExt cx="495959" cy="495959"/>
          </a:xfrm>
        </p:grpSpPr>
        <p:sp>
          <p:nvSpPr>
            <p:cNvPr id="82" name="íṥļîḓê"/>
            <p:cNvSpPr/>
            <p:nvPr/>
          </p:nvSpPr>
          <p:spPr>
            <a:xfrm>
              <a:off x="6529585" y="809489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83" name="íṥlíḓê"/>
            <p:cNvSpPr/>
            <p:nvPr/>
          </p:nvSpPr>
          <p:spPr>
            <a:xfrm>
              <a:off x="6575438" y="855342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84" name="ïśļiḑé"/>
            <p:cNvSpPr/>
            <p:nvPr/>
          </p:nvSpPr>
          <p:spPr>
            <a:xfrm>
              <a:off x="6653246" y="975629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cxnSp>
        <p:nvCxnSpPr>
          <p:cNvPr id="85" name="直接连接符 84"/>
          <p:cNvCxnSpPr/>
          <p:nvPr/>
        </p:nvCxnSpPr>
        <p:spPr>
          <a:xfrm>
            <a:off x="6823968" y="1336146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>
            <a:off x="7264527" y="3676979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>
            <a:off x="6331012" y="6081347"/>
            <a:ext cx="3798745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/>
          <p:cNvGrpSpPr/>
          <p:nvPr/>
        </p:nvGrpSpPr>
        <p:grpSpPr>
          <a:xfrm>
            <a:off x="6880535" y="723491"/>
            <a:ext cx="817163" cy="732782"/>
            <a:chOff x="7575067" y="723491"/>
            <a:chExt cx="817163" cy="732782"/>
          </a:xfrm>
        </p:grpSpPr>
        <p:sp>
          <p:nvSpPr>
            <p:cNvPr id="92" name="文本框 91"/>
            <p:cNvSpPr txBox="1"/>
            <p:nvPr/>
          </p:nvSpPr>
          <p:spPr>
            <a:xfrm>
              <a:off x="7575067" y="748387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01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7592006" y="723491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01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7294295" y="2992326"/>
            <a:ext cx="817163" cy="732782"/>
            <a:chOff x="7857580" y="1668314"/>
            <a:chExt cx="817163" cy="732782"/>
          </a:xfrm>
        </p:grpSpPr>
        <p:sp>
          <p:nvSpPr>
            <p:cNvPr id="95" name="文本框 94"/>
            <p:cNvSpPr txBox="1"/>
            <p:nvPr/>
          </p:nvSpPr>
          <p:spPr>
            <a:xfrm>
              <a:off x="7857580" y="1693210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02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7874519" y="1668314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02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6477132" y="5351133"/>
            <a:ext cx="817163" cy="732782"/>
            <a:chOff x="8043992" y="2617467"/>
            <a:chExt cx="817163" cy="732782"/>
          </a:xfrm>
        </p:grpSpPr>
        <p:sp>
          <p:nvSpPr>
            <p:cNvPr id="98" name="文本框 97"/>
            <p:cNvSpPr txBox="1"/>
            <p:nvPr/>
          </p:nvSpPr>
          <p:spPr>
            <a:xfrm>
              <a:off x="8043992" y="2642363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03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8060931" y="2617467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03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-190501" y="4189677"/>
            <a:ext cx="5368944" cy="725488"/>
          </a:xfrm>
        </p:spPr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设计思路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rcRect l="22592" t="13433" r="22592" b="26261"/>
          <a:stretch>
            <a:fillRect/>
          </a:stretch>
        </p:blipFill>
        <p:spPr>
          <a:xfrm>
            <a:off x="904820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-1" y="4857350"/>
            <a:ext cx="4910668" cy="424732"/>
          </a:xfrm>
        </p:spPr>
        <p:txBody>
          <a:bodyPr/>
          <a:lstStyle/>
          <a:p>
            <a:r>
              <a:rPr lang="en-US" altLang="zh-CN" dirty="0"/>
              <a:t>Design Ideas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4633620" y="1992915"/>
            <a:ext cx="2924761" cy="178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设计思路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整体设计思路</a:t>
            </a:r>
            <a:endParaRPr lang="zh-CN" altLang="en-US" dirty="0">
              <a:ea typeface="+mn-ea"/>
              <a:cs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22960" y="3375229"/>
            <a:ext cx="11118832" cy="517055"/>
            <a:chOff x="622960" y="3375229"/>
            <a:chExt cx="11118832" cy="517055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664280" y="3399896"/>
              <a:ext cx="10858500" cy="0"/>
            </a:xfrm>
            <a:prstGeom prst="line">
              <a:avLst/>
            </a:prstGeom>
            <a:ln w="57150" cap="flat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786000" y="3554765"/>
              <a:ext cx="10800000" cy="0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786000" y="3709634"/>
              <a:ext cx="10800000" cy="0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664280" y="3864504"/>
              <a:ext cx="10858500" cy="0"/>
            </a:xfrm>
            <a:prstGeom prst="line">
              <a:avLst/>
            </a:prstGeom>
            <a:ln w="57150" cap="flat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left-arrowhead_45248"/>
            <p:cNvSpPr>
              <a:spLocks noChangeAspect="1"/>
            </p:cNvSpPr>
            <p:nvPr/>
          </p:nvSpPr>
          <p:spPr bwMode="auto">
            <a:xfrm flipH="1">
              <a:off x="4173632" y="3375229"/>
              <a:ext cx="387044" cy="517055"/>
            </a:xfrm>
            <a:custGeom>
              <a:avLst/>
              <a:gdLst>
                <a:gd name="T0" fmla="*/ 6162 w 6211"/>
                <a:gd name="T1" fmla="*/ 180 h 7419"/>
                <a:gd name="T2" fmla="*/ 6050 w 6211"/>
                <a:gd name="T3" fmla="*/ 0 h 7419"/>
                <a:gd name="T4" fmla="*/ 3307 w 6211"/>
                <a:gd name="T5" fmla="*/ 0 h 7419"/>
                <a:gd name="T6" fmla="*/ 2553 w 6211"/>
                <a:gd name="T7" fmla="*/ 697 h 7419"/>
                <a:gd name="T8" fmla="*/ 49 w 6211"/>
                <a:gd name="T9" fmla="*/ 3496 h 7419"/>
                <a:gd name="T10" fmla="*/ 49 w 6211"/>
                <a:gd name="T11" fmla="*/ 3856 h 7419"/>
                <a:gd name="T12" fmla="*/ 3015 w 6211"/>
                <a:gd name="T13" fmla="*/ 7239 h 7419"/>
                <a:gd name="T14" fmla="*/ 3307 w 6211"/>
                <a:gd name="T15" fmla="*/ 7419 h 7419"/>
                <a:gd name="T16" fmla="*/ 6050 w 6211"/>
                <a:gd name="T17" fmla="*/ 7419 h 7419"/>
                <a:gd name="T18" fmla="*/ 6162 w 6211"/>
                <a:gd name="T19" fmla="*/ 7239 h 7419"/>
                <a:gd name="T20" fmla="*/ 3196 w 6211"/>
                <a:gd name="T21" fmla="*/ 3856 h 7419"/>
                <a:gd name="T22" fmla="*/ 3196 w 6211"/>
                <a:gd name="T23" fmla="*/ 3496 h 7419"/>
                <a:gd name="T24" fmla="*/ 6162 w 6211"/>
                <a:gd name="T25" fmla="*/ 180 h 7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1" h="7419">
                  <a:moveTo>
                    <a:pt x="6162" y="180"/>
                  </a:moveTo>
                  <a:cubicBezTo>
                    <a:pt x="6211" y="81"/>
                    <a:pt x="6161" y="0"/>
                    <a:pt x="6050" y="0"/>
                  </a:cubicBezTo>
                  <a:lnTo>
                    <a:pt x="3307" y="0"/>
                  </a:lnTo>
                  <a:cubicBezTo>
                    <a:pt x="3053" y="0"/>
                    <a:pt x="2719" y="512"/>
                    <a:pt x="2553" y="697"/>
                  </a:cubicBezTo>
                  <a:cubicBezTo>
                    <a:pt x="2262" y="1023"/>
                    <a:pt x="65" y="3464"/>
                    <a:pt x="49" y="3496"/>
                  </a:cubicBezTo>
                  <a:cubicBezTo>
                    <a:pt x="0" y="3595"/>
                    <a:pt x="0" y="3757"/>
                    <a:pt x="49" y="3856"/>
                  </a:cubicBezTo>
                  <a:lnTo>
                    <a:pt x="3015" y="7239"/>
                  </a:lnTo>
                  <a:cubicBezTo>
                    <a:pt x="3065" y="7338"/>
                    <a:pt x="3196" y="7419"/>
                    <a:pt x="3307" y="7419"/>
                  </a:cubicBezTo>
                  <a:lnTo>
                    <a:pt x="6050" y="7419"/>
                  </a:lnTo>
                  <a:cubicBezTo>
                    <a:pt x="6161" y="7419"/>
                    <a:pt x="6211" y="7338"/>
                    <a:pt x="6162" y="7239"/>
                  </a:cubicBezTo>
                  <a:lnTo>
                    <a:pt x="3196" y="3856"/>
                  </a:lnTo>
                  <a:cubicBezTo>
                    <a:pt x="3146" y="3757"/>
                    <a:pt x="3146" y="3595"/>
                    <a:pt x="3196" y="3496"/>
                  </a:cubicBezTo>
                  <a:lnTo>
                    <a:pt x="6162" y="18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  <p:sp>
          <p:nvSpPr>
            <p:cNvPr id="16" name="left-arrowhead_45248"/>
            <p:cNvSpPr>
              <a:spLocks noChangeAspect="1"/>
            </p:cNvSpPr>
            <p:nvPr/>
          </p:nvSpPr>
          <p:spPr bwMode="auto">
            <a:xfrm flipH="1">
              <a:off x="7631325" y="3375229"/>
              <a:ext cx="387044" cy="517055"/>
            </a:xfrm>
            <a:custGeom>
              <a:avLst/>
              <a:gdLst>
                <a:gd name="T0" fmla="*/ 6162 w 6211"/>
                <a:gd name="T1" fmla="*/ 180 h 7419"/>
                <a:gd name="T2" fmla="*/ 6050 w 6211"/>
                <a:gd name="T3" fmla="*/ 0 h 7419"/>
                <a:gd name="T4" fmla="*/ 3307 w 6211"/>
                <a:gd name="T5" fmla="*/ 0 h 7419"/>
                <a:gd name="T6" fmla="*/ 2553 w 6211"/>
                <a:gd name="T7" fmla="*/ 697 h 7419"/>
                <a:gd name="T8" fmla="*/ 49 w 6211"/>
                <a:gd name="T9" fmla="*/ 3496 h 7419"/>
                <a:gd name="T10" fmla="*/ 49 w 6211"/>
                <a:gd name="T11" fmla="*/ 3856 h 7419"/>
                <a:gd name="T12" fmla="*/ 3015 w 6211"/>
                <a:gd name="T13" fmla="*/ 7239 h 7419"/>
                <a:gd name="T14" fmla="*/ 3307 w 6211"/>
                <a:gd name="T15" fmla="*/ 7419 h 7419"/>
                <a:gd name="T16" fmla="*/ 6050 w 6211"/>
                <a:gd name="T17" fmla="*/ 7419 h 7419"/>
                <a:gd name="T18" fmla="*/ 6162 w 6211"/>
                <a:gd name="T19" fmla="*/ 7239 h 7419"/>
                <a:gd name="T20" fmla="*/ 3196 w 6211"/>
                <a:gd name="T21" fmla="*/ 3856 h 7419"/>
                <a:gd name="T22" fmla="*/ 3196 w 6211"/>
                <a:gd name="T23" fmla="*/ 3496 h 7419"/>
                <a:gd name="T24" fmla="*/ 6162 w 6211"/>
                <a:gd name="T25" fmla="*/ 180 h 7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1" h="7419">
                  <a:moveTo>
                    <a:pt x="6162" y="180"/>
                  </a:moveTo>
                  <a:cubicBezTo>
                    <a:pt x="6211" y="81"/>
                    <a:pt x="6161" y="0"/>
                    <a:pt x="6050" y="0"/>
                  </a:cubicBezTo>
                  <a:lnTo>
                    <a:pt x="3307" y="0"/>
                  </a:lnTo>
                  <a:cubicBezTo>
                    <a:pt x="3053" y="0"/>
                    <a:pt x="2719" y="512"/>
                    <a:pt x="2553" y="697"/>
                  </a:cubicBezTo>
                  <a:cubicBezTo>
                    <a:pt x="2262" y="1023"/>
                    <a:pt x="65" y="3464"/>
                    <a:pt x="49" y="3496"/>
                  </a:cubicBezTo>
                  <a:cubicBezTo>
                    <a:pt x="0" y="3595"/>
                    <a:pt x="0" y="3757"/>
                    <a:pt x="49" y="3856"/>
                  </a:cubicBezTo>
                  <a:lnTo>
                    <a:pt x="3015" y="7239"/>
                  </a:lnTo>
                  <a:cubicBezTo>
                    <a:pt x="3065" y="7338"/>
                    <a:pt x="3196" y="7419"/>
                    <a:pt x="3307" y="7419"/>
                  </a:cubicBezTo>
                  <a:lnTo>
                    <a:pt x="6050" y="7419"/>
                  </a:lnTo>
                  <a:cubicBezTo>
                    <a:pt x="6161" y="7419"/>
                    <a:pt x="6211" y="7338"/>
                    <a:pt x="6162" y="7239"/>
                  </a:cubicBezTo>
                  <a:lnTo>
                    <a:pt x="3196" y="3856"/>
                  </a:lnTo>
                  <a:cubicBezTo>
                    <a:pt x="3146" y="3757"/>
                    <a:pt x="3146" y="3595"/>
                    <a:pt x="3196" y="3496"/>
                  </a:cubicBezTo>
                  <a:lnTo>
                    <a:pt x="6162" y="18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  <p:sp>
          <p:nvSpPr>
            <p:cNvPr id="17" name="left-arrowhead_45248"/>
            <p:cNvSpPr>
              <a:spLocks noChangeAspect="1"/>
            </p:cNvSpPr>
            <p:nvPr/>
          </p:nvSpPr>
          <p:spPr bwMode="auto">
            <a:xfrm flipH="1">
              <a:off x="622960" y="3375229"/>
              <a:ext cx="387044" cy="517055"/>
            </a:xfrm>
            <a:custGeom>
              <a:avLst/>
              <a:gdLst>
                <a:gd name="T0" fmla="*/ 6162 w 6211"/>
                <a:gd name="T1" fmla="*/ 180 h 7419"/>
                <a:gd name="T2" fmla="*/ 6050 w 6211"/>
                <a:gd name="T3" fmla="*/ 0 h 7419"/>
                <a:gd name="T4" fmla="*/ 3307 w 6211"/>
                <a:gd name="T5" fmla="*/ 0 h 7419"/>
                <a:gd name="T6" fmla="*/ 2553 w 6211"/>
                <a:gd name="T7" fmla="*/ 697 h 7419"/>
                <a:gd name="T8" fmla="*/ 49 w 6211"/>
                <a:gd name="T9" fmla="*/ 3496 h 7419"/>
                <a:gd name="T10" fmla="*/ 49 w 6211"/>
                <a:gd name="T11" fmla="*/ 3856 h 7419"/>
                <a:gd name="T12" fmla="*/ 3015 w 6211"/>
                <a:gd name="T13" fmla="*/ 7239 h 7419"/>
                <a:gd name="T14" fmla="*/ 3307 w 6211"/>
                <a:gd name="T15" fmla="*/ 7419 h 7419"/>
                <a:gd name="T16" fmla="*/ 6050 w 6211"/>
                <a:gd name="T17" fmla="*/ 7419 h 7419"/>
                <a:gd name="T18" fmla="*/ 6162 w 6211"/>
                <a:gd name="T19" fmla="*/ 7239 h 7419"/>
                <a:gd name="T20" fmla="*/ 3196 w 6211"/>
                <a:gd name="T21" fmla="*/ 3856 h 7419"/>
                <a:gd name="T22" fmla="*/ 3196 w 6211"/>
                <a:gd name="T23" fmla="*/ 3496 h 7419"/>
                <a:gd name="T24" fmla="*/ 6162 w 6211"/>
                <a:gd name="T25" fmla="*/ 180 h 7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1" h="7419">
                  <a:moveTo>
                    <a:pt x="6162" y="180"/>
                  </a:moveTo>
                  <a:cubicBezTo>
                    <a:pt x="6211" y="81"/>
                    <a:pt x="6161" y="0"/>
                    <a:pt x="6050" y="0"/>
                  </a:cubicBezTo>
                  <a:lnTo>
                    <a:pt x="3307" y="0"/>
                  </a:lnTo>
                  <a:cubicBezTo>
                    <a:pt x="3053" y="0"/>
                    <a:pt x="2719" y="512"/>
                    <a:pt x="2553" y="697"/>
                  </a:cubicBezTo>
                  <a:cubicBezTo>
                    <a:pt x="2262" y="1023"/>
                    <a:pt x="65" y="3464"/>
                    <a:pt x="49" y="3496"/>
                  </a:cubicBezTo>
                  <a:cubicBezTo>
                    <a:pt x="0" y="3595"/>
                    <a:pt x="0" y="3757"/>
                    <a:pt x="49" y="3856"/>
                  </a:cubicBezTo>
                  <a:lnTo>
                    <a:pt x="3015" y="7239"/>
                  </a:lnTo>
                  <a:cubicBezTo>
                    <a:pt x="3065" y="7338"/>
                    <a:pt x="3196" y="7419"/>
                    <a:pt x="3307" y="7419"/>
                  </a:cubicBezTo>
                  <a:lnTo>
                    <a:pt x="6050" y="7419"/>
                  </a:lnTo>
                  <a:cubicBezTo>
                    <a:pt x="6161" y="7419"/>
                    <a:pt x="6211" y="7338"/>
                    <a:pt x="6162" y="7239"/>
                  </a:cubicBezTo>
                  <a:lnTo>
                    <a:pt x="3196" y="3856"/>
                  </a:lnTo>
                  <a:cubicBezTo>
                    <a:pt x="3146" y="3757"/>
                    <a:pt x="3146" y="3595"/>
                    <a:pt x="3196" y="3496"/>
                  </a:cubicBezTo>
                  <a:lnTo>
                    <a:pt x="6162" y="18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  <p:sp>
          <p:nvSpPr>
            <p:cNvPr id="18" name="left-arrowhead_45248"/>
            <p:cNvSpPr>
              <a:spLocks noChangeAspect="1"/>
            </p:cNvSpPr>
            <p:nvPr/>
          </p:nvSpPr>
          <p:spPr bwMode="auto">
            <a:xfrm flipH="1">
              <a:off x="11354748" y="3375229"/>
              <a:ext cx="387044" cy="517055"/>
            </a:xfrm>
            <a:custGeom>
              <a:avLst/>
              <a:gdLst>
                <a:gd name="T0" fmla="*/ 6162 w 6211"/>
                <a:gd name="T1" fmla="*/ 180 h 7419"/>
                <a:gd name="T2" fmla="*/ 6050 w 6211"/>
                <a:gd name="T3" fmla="*/ 0 h 7419"/>
                <a:gd name="T4" fmla="*/ 3307 w 6211"/>
                <a:gd name="T5" fmla="*/ 0 h 7419"/>
                <a:gd name="T6" fmla="*/ 2553 w 6211"/>
                <a:gd name="T7" fmla="*/ 697 h 7419"/>
                <a:gd name="T8" fmla="*/ 49 w 6211"/>
                <a:gd name="T9" fmla="*/ 3496 h 7419"/>
                <a:gd name="T10" fmla="*/ 49 w 6211"/>
                <a:gd name="T11" fmla="*/ 3856 h 7419"/>
                <a:gd name="T12" fmla="*/ 3015 w 6211"/>
                <a:gd name="T13" fmla="*/ 7239 h 7419"/>
                <a:gd name="T14" fmla="*/ 3307 w 6211"/>
                <a:gd name="T15" fmla="*/ 7419 h 7419"/>
                <a:gd name="T16" fmla="*/ 6050 w 6211"/>
                <a:gd name="T17" fmla="*/ 7419 h 7419"/>
                <a:gd name="T18" fmla="*/ 6162 w 6211"/>
                <a:gd name="T19" fmla="*/ 7239 h 7419"/>
                <a:gd name="T20" fmla="*/ 3196 w 6211"/>
                <a:gd name="T21" fmla="*/ 3856 h 7419"/>
                <a:gd name="T22" fmla="*/ 3196 w 6211"/>
                <a:gd name="T23" fmla="*/ 3496 h 7419"/>
                <a:gd name="T24" fmla="*/ 6162 w 6211"/>
                <a:gd name="T25" fmla="*/ 180 h 7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1" h="7419">
                  <a:moveTo>
                    <a:pt x="6162" y="180"/>
                  </a:moveTo>
                  <a:cubicBezTo>
                    <a:pt x="6211" y="81"/>
                    <a:pt x="6161" y="0"/>
                    <a:pt x="6050" y="0"/>
                  </a:cubicBezTo>
                  <a:lnTo>
                    <a:pt x="3307" y="0"/>
                  </a:lnTo>
                  <a:cubicBezTo>
                    <a:pt x="3053" y="0"/>
                    <a:pt x="2719" y="512"/>
                    <a:pt x="2553" y="697"/>
                  </a:cubicBezTo>
                  <a:cubicBezTo>
                    <a:pt x="2262" y="1023"/>
                    <a:pt x="65" y="3464"/>
                    <a:pt x="49" y="3496"/>
                  </a:cubicBezTo>
                  <a:cubicBezTo>
                    <a:pt x="0" y="3595"/>
                    <a:pt x="0" y="3757"/>
                    <a:pt x="49" y="3856"/>
                  </a:cubicBezTo>
                  <a:lnTo>
                    <a:pt x="3015" y="7239"/>
                  </a:lnTo>
                  <a:cubicBezTo>
                    <a:pt x="3065" y="7338"/>
                    <a:pt x="3196" y="7419"/>
                    <a:pt x="3307" y="7419"/>
                  </a:cubicBezTo>
                  <a:lnTo>
                    <a:pt x="6050" y="7419"/>
                  </a:lnTo>
                  <a:cubicBezTo>
                    <a:pt x="6161" y="7419"/>
                    <a:pt x="6211" y="7338"/>
                    <a:pt x="6162" y="7239"/>
                  </a:cubicBezTo>
                  <a:lnTo>
                    <a:pt x="3196" y="3856"/>
                  </a:lnTo>
                  <a:cubicBezTo>
                    <a:pt x="3146" y="3757"/>
                    <a:pt x="3146" y="3595"/>
                    <a:pt x="3196" y="3496"/>
                  </a:cubicBezTo>
                  <a:lnTo>
                    <a:pt x="6162" y="18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76121" y="4258779"/>
            <a:ext cx="1871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配置环境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915590" y="3167177"/>
            <a:ext cx="953392" cy="908352"/>
            <a:chOff x="1774568" y="3178024"/>
            <a:chExt cx="953392" cy="908352"/>
          </a:xfrm>
        </p:grpSpPr>
        <p:sp>
          <p:nvSpPr>
            <p:cNvPr id="22" name="矩形: 圆角 21"/>
            <p:cNvSpPr/>
            <p:nvPr/>
          </p:nvSpPr>
          <p:spPr>
            <a:xfrm>
              <a:off x="1774568" y="3178024"/>
              <a:ext cx="953392" cy="908352"/>
            </a:xfrm>
            <a:prstGeom prst="roundRect">
              <a:avLst>
                <a:gd name="adj" fmla="val 14825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ea"/>
              </a:endParaRPr>
            </a:p>
          </p:txBody>
        </p:sp>
        <p:sp>
          <p:nvSpPr>
            <p:cNvPr id="23" name="矩形: 圆角 22"/>
            <p:cNvSpPr/>
            <p:nvPr/>
          </p:nvSpPr>
          <p:spPr>
            <a:xfrm>
              <a:off x="1805048" y="3207064"/>
              <a:ext cx="892432" cy="850272"/>
            </a:xfrm>
            <a:prstGeom prst="roundRect">
              <a:avLst>
                <a:gd name="adj" fmla="val 148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ea"/>
              </a:endParaRPr>
            </a:p>
          </p:txBody>
        </p:sp>
        <p:sp>
          <p:nvSpPr>
            <p:cNvPr id="24" name="ïśļiḑé"/>
            <p:cNvSpPr/>
            <p:nvPr/>
          </p:nvSpPr>
          <p:spPr>
            <a:xfrm>
              <a:off x="2046742" y="3435508"/>
              <a:ext cx="409044" cy="393384"/>
            </a:xfrm>
            <a:custGeom>
              <a:avLst/>
              <a:gdLst>
                <a:gd name="connsiteX0" fmla="*/ 61288 w 609549"/>
                <a:gd name="connsiteY0" fmla="*/ 383285 h 586216"/>
                <a:gd name="connsiteX1" fmla="*/ 71162 w 609549"/>
                <a:gd name="connsiteY1" fmla="*/ 387101 h 586216"/>
                <a:gd name="connsiteX2" fmla="*/ 120018 w 609549"/>
                <a:gd name="connsiteY2" fmla="*/ 435892 h 586216"/>
                <a:gd name="connsiteX3" fmla="*/ 120018 w 609549"/>
                <a:gd name="connsiteY3" fmla="*/ 454200 h 586216"/>
                <a:gd name="connsiteX4" fmla="*/ 56639 w 609549"/>
                <a:gd name="connsiteY4" fmla="*/ 517543 h 586216"/>
                <a:gd name="connsiteX5" fmla="*/ 35592 w 609549"/>
                <a:gd name="connsiteY5" fmla="*/ 513644 h 586216"/>
                <a:gd name="connsiteX6" fmla="*/ 51877 w 609549"/>
                <a:gd name="connsiteY6" fmla="*/ 388099 h 586216"/>
                <a:gd name="connsiteX7" fmla="*/ 61288 w 609549"/>
                <a:gd name="connsiteY7" fmla="*/ 383285 h 586216"/>
                <a:gd name="connsiteX8" fmla="*/ 235245 w 609549"/>
                <a:gd name="connsiteY8" fmla="*/ 302810 h 586216"/>
                <a:gd name="connsiteX9" fmla="*/ 306042 w 609549"/>
                <a:gd name="connsiteY9" fmla="*/ 373466 h 586216"/>
                <a:gd name="connsiteX10" fmla="*/ 258717 w 609549"/>
                <a:gd name="connsiteY10" fmla="*/ 420680 h 586216"/>
                <a:gd name="connsiteX11" fmla="*/ 230246 w 609549"/>
                <a:gd name="connsiteY11" fmla="*/ 550152 h 586216"/>
                <a:gd name="connsiteX12" fmla="*/ 92223 w 609549"/>
                <a:gd name="connsiteY12" fmla="*/ 575305 h 586216"/>
                <a:gd name="connsiteX13" fmla="*/ 88748 w 609549"/>
                <a:gd name="connsiteY13" fmla="*/ 556143 h 586216"/>
                <a:gd name="connsiteX14" fmla="*/ 165115 w 609549"/>
                <a:gd name="connsiteY14" fmla="*/ 479877 h 586216"/>
                <a:gd name="connsiteX15" fmla="*/ 165115 w 609549"/>
                <a:gd name="connsiteY15" fmla="*/ 446308 h 586216"/>
                <a:gd name="connsiteX16" fmla="*/ 88700 w 609549"/>
                <a:gd name="connsiteY16" fmla="*/ 369995 h 586216"/>
                <a:gd name="connsiteX17" fmla="*/ 92128 w 609549"/>
                <a:gd name="connsiteY17" fmla="*/ 350976 h 586216"/>
                <a:gd name="connsiteX18" fmla="*/ 189111 w 609549"/>
                <a:gd name="connsiteY18" fmla="*/ 348884 h 586216"/>
                <a:gd name="connsiteX19" fmla="*/ 257958 w 609549"/>
                <a:gd name="connsiteY19" fmla="*/ 161679 h 586216"/>
                <a:gd name="connsiteX20" fmla="*/ 317251 w 609549"/>
                <a:gd name="connsiteY20" fmla="*/ 220879 h 586216"/>
                <a:gd name="connsiteX21" fmla="*/ 388070 w 609549"/>
                <a:gd name="connsiteY21" fmla="*/ 291586 h 586216"/>
                <a:gd name="connsiteX22" fmla="*/ 604906 w 609549"/>
                <a:gd name="connsiteY22" fmla="*/ 508130 h 586216"/>
                <a:gd name="connsiteX23" fmla="*/ 604906 w 609549"/>
                <a:gd name="connsiteY23" fmla="*/ 530526 h 586216"/>
                <a:gd name="connsiteX24" fmla="*/ 556567 w 609549"/>
                <a:gd name="connsiteY24" fmla="*/ 578789 h 586216"/>
                <a:gd name="connsiteX25" fmla="*/ 545327 w 609549"/>
                <a:gd name="connsiteY25" fmla="*/ 583449 h 586216"/>
                <a:gd name="connsiteX26" fmla="*/ 534135 w 609549"/>
                <a:gd name="connsiteY26" fmla="*/ 578789 h 586216"/>
                <a:gd name="connsiteX27" fmla="*/ 317251 w 609549"/>
                <a:gd name="connsiteY27" fmla="*/ 362293 h 586216"/>
                <a:gd name="connsiteX28" fmla="*/ 246481 w 609549"/>
                <a:gd name="connsiteY28" fmla="*/ 291586 h 586216"/>
                <a:gd name="connsiteX29" fmla="*/ 187140 w 609549"/>
                <a:gd name="connsiteY29" fmla="*/ 232339 h 586216"/>
                <a:gd name="connsiteX30" fmla="*/ 58606 w 609549"/>
                <a:gd name="connsiteY30" fmla="*/ 160814 h 586216"/>
                <a:gd name="connsiteX31" fmla="*/ 126401 w 609549"/>
                <a:gd name="connsiteY31" fmla="*/ 228498 h 586216"/>
                <a:gd name="connsiteX32" fmla="*/ 111975 w 609549"/>
                <a:gd name="connsiteY32" fmla="*/ 242899 h 586216"/>
                <a:gd name="connsiteX33" fmla="*/ 119307 w 609549"/>
                <a:gd name="connsiteY33" fmla="*/ 250219 h 586216"/>
                <a:gd name="connsiteX34" fmla="*/ 119307 w 609549"/>
                <a:gd name="connsiteY34" fmla="*/ 277692 h 586216"/>
                <a:gd name="connsiteX35" fmla="*/ 115641 w 609549"/>
                <a:gd name="connsiteY35" fmla="*/ 281352 h 586216"/>
                <a:gd name="connsiteX36" fmla="*/ 88123 w 609549"/>
                <a:gd name="connsiteY36" fmla="*/ 281352 h 586216"/>
                <a:gd name="connsiteX37" fmla="*/ 5712 w 609549"/>
                <a:gd name="connsiteY37" fmla="*/ 199029 h 586216"/>
                <a:gd name="connsiteX38" fmla="*/ 5712 w 609549"/>
                <a:gd name="connsiteY38" fmla="*/ 171604 h 586216"/>
                <a:gd name="connsiteX39" fmla="*/ 9378 w 609549"/>
                <a:gd name="connsiteY39" fmla="*/ 167944 h 586216"/>
                <a:gd name="connsiteX40" fmla="*/ 36849 w 609549"/>
                <a:gd name="connsiteY40" fmla="*/ 167944 h 586216"/>
                <a:gd name="connsiteX41" fmla="*/ 44180 w 609549"/>
                <a:gd name="connsiteY41" fmla="*/ 175264 h 586216"/>
                <a:gd name="connsiteX42" fmla="*/ 585775 w 609549"/>
                <a:gd name="connsiteY42" fmla="*/ 66370 h 586216"/>
                <a:gd name="connsiteX43" fmla="*/ 595263 w 609549"/>
                <a:gd name="connsiteY43" fmla="*/ 73839 h 586216"/>
                <a:gd name="connsiteX44" fmla="*/ 578978 w 609549"/>
                <a:gd name="connsiteY44" fmla="*/ 199341 h 586216"/>
                <a:gd name="connsiteX45" fmla="*/ 559693 w 609549"/>
                <a:gd name="connsiteY45" fmla="*/ 200387 h 586216"/>
                <a:gd name="connsiteX46" fmla="*/ 510789 w 609549"/>
                <a:gd name="connsiteY46" fmla="*/ 151612 h 586216"/>
                <a:gd name="connsiteX47" fmla="*/ 510789 w 609549"/>
                <a:gd name="connsiteY47" fmla="*/ 133262 h 586216"/>
                <a:gd name="connsiteX48" fmla="*/ 574216 w 609549"/>
                <a:gd name="connsiteY48" fmla="*/ 69988 h 586216"/>
                <a:gd name="connsiteX49" fmla="*/ 585775 w 609549"/>
                <a:gd name="connsiteY49" fmla="*/ 66370 h 586216"/>
                <a:gd name="connsiteX50" fmla="*/ 158702 w 609549"/>
                <a:gd name="connsiteY50" fmla="*/ 26758 h 586216"/>
                <a:gd name="connsiteX51" fmla="*/ 172463 w 609549"/>
                <a:gd name="connsiteY51" fmla="*/ 32464 h 586216"/>
                <a:gd name="connsiteX52" fmla="*/ 179701 w 609549"/>
                <a:gd name="connsiteY52" fmla="*/ 39691 h 586216"/>
                <a:gd name="connsiteX53" fmla="*/ 246935 w 609549"/>
                <a:gd name="connsiteY53" fmla="*/ 106831 h 586216"/>
                <a:gd name="connsiteX54" fmla="*/ 254886 w 609549"/>
                <a:gd name="connsiteY54" fmla="*/ 114819 h 586216"/>
                <a:gd name="connsiteX55" fmla="*/ 257600 w 609549"/>
                <a:gd name="connsiteY55" fmla="*/ 138879 h 586216"/>
                <a:gd name="connsiteX56" fmla="*/ 254886 w 609549"/>
                <a:gd name="connsiteY56" fmla="*/ 142255 h 586216"/>
                <a:gd name="connsiteX57" fmla="*/ 252315 w 609549"/>
                <a:gd name="connsiteY57" fmla="*/ 144823 h 586216"/>
                <a:gd name="connsiteX58" fmla="*/ 246696 w 609549"/>
                <a:gd name="connsiteY58" fmla="*/ 150434 h 586216"/>
                <a:gd name="connsiteX59" fmla="*/ 175892 w 609549"/>
                <a:gd name="connsiteY59" fmla="*/ 221140 h 586216"/>
                <a:gd name="connsiteX60" fmla="*/ 172463 w 609549"/>
                <a:gd name="connsiteY60" fmla="*/ 224611 h 586216"/>
                <a:gd name="connsiteX61" fmla="*/ 170130 w 609549"/>
                <a:gd name="connsiteY61" fmla="*/ 226560 h 586216"/>
                <a:gd name="connsiteX62" fmla="*/ 162274 w 609549"/>
                <a:gd name="connsiteY62" fmla="*/ 229936 h 586216"/>
                <a:gd name="connsiteX63" fmla="*/ 158702 w 609549"/>
                <a:gd name="connsiteY63" fmla="*/ 230269 h 586216"/>
                <a:gd name="connsiteX64" fmla="*/ 144942 w 609549"/>
                <a:gd name="connsiteY64" fmla="*/ 224611 h 586216"/>
                <a:gd name="connsiteX65" fmla="*/ 137609 w 609549"/>
                <a:gd name="connsiteY65" fmla="*/ 217288 h 586216"/>
                <a:gd name="connsiteX66" fmla="*/ 69804 w 609549"/>
                <a:gd name="connsiteY66" fmla="*/ 149578 h 586216"/>
                <a:gd name="connsiteX67" fmla="*/ 62519 w 609549"/>
                <a:gd name="connsiteY67" fmla="*/ 142255 h 586216"/>
                <a:gd name="connsiteX68" fmla="*/ 62519 w 609549"/>
                <a:gd name="connsiteY68" fmla="*/ 114819 h 586216"/>
                <a:gd name="connsiteX69" fmla="*/ 144942 w 609549"/>
                <a:gd name="connsiteY69" fmla="*/ 32464 h 586216"/>
                <a:gd name="connsiteX70" fmla="*/ 158702 w 609549"/>
                <a:gd name="connsiteY70" fmla="*/ 26758 h 586216"/>
                <a:gd name="connsiteX71" fmla="*/ 254809 w 609549"/>
                <a:gd name="connsiteY71" fmla="*/ 6542 h 586216"/>
                <a:gd name="connsiteX72" fmla="*/ 321015 w 609549"/>
                <a:gd name="connsiteY72" fmla="*/ 29913 h 586216"/>
                <a:gd name="connsiteX73" fmla="*/ 260017 w 609549"/>
                <a:gd name="connsiteY73" fmla="*/ 97465 h 586216"/>
                <a:gd name="connsiteX74" fmla="*/ 193067 w 609549"/>
                <a:gd name="connsiteY74" fmla="*/ 30626 h 586216"/>
                <a:gd name="connsiteX75" fmla="*/ 254809 w 609549"/>
                <a:gd name="connsiteY75" fmla="*/ 6542 h 586216"/>
                <a:gd name="connsiteX76" fmla="*/ 503105 w 609549"/>
                <a:gd name="connsiteY76" fmla="*/ 953 h 586216"/>
                <a:gd name="connsiteX77" fmla="*/ 538560 w 609549"/>
                <a:gd name="connsiteY77" fmla="*/ 10911 h 586216"/>
                <a:gd name="connsiteX78" fmla="*/ 542083 w 609549"/>
                <a:gd name="connsiteY78" fmla="*/ 30073 h 586216"/>
                <a:gd name="connsiteX79" fmla="*/ 465709 w 609549"/>
                <a:gd name="connsiteY79" fmla="*/ 106341 h 586216"/>
                <a:gd name="connsiteX80" fmla="*/ 465709 w 609549"/>
                <a:gd name="connsiteY80" fmla="*/ 139911 h 586216"/>
                <a:gd name="connsiteX81" fmla="*/ 542131 w 609549"/>
                <a:gd name="connsiteY81" fmla="*/ 216227 h 586216"/>
                <a:gd name="connsiteX82" fmla="*/ 538655 w 609549"/>
                <a:gd name="connsiteY82" fmla="*/ 235246 h 586216"/>
                <a:gd name="connsiteX83" fmla="*/ 442187 w 609549"/>
                <a:gd name="connsiteY83" fmla="*/ 237528 h 586216"/>
                <a:gd name="connsiteX84" fmla="*/ 399238 w 609549"/>
                <a:gd name="connsiteY84" fmla="*/ 280370 h 586216"/>
                <a:gd name="connsiteX85" fmla="*/ 328482 w 609549"/>
                <a:gd name="connsiteY85" fmla="*/ 209712 h 586216"/>
                <a:gd name="connsiteX86" fmla="*/ 372240 w 609549"/>
                <a:gd name="connsiteY86" fmla="*/ 166015 h 586216"/>
                <a:gd name="connsiteX87" fmla="*/ 400571 w 609549"/>
                <a:gd name="connsiteY87" fmla="*/ 36064 h 586216"/>
                <a:gd name="connsiteX88" fmla="*/ 503105 w 609549"/>
                <a:gd name="connsiteY88" fmla="*/ 953 h 5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09549" h="586216">
                  <a:moveTo>
                    <a:pt x="61288" y="383285"/>
                  </a:moveTo>
                  <a:cubicBezTo>
                    <a:pt x="64829" y="383106"/>
                    <a:pt x="68448" y="384367"/>
                    <a:pt x="71162" y="387101"/>
                  </a:cubicBezTo>
                  <a:lnTo>
                    <a:pt x="120018" y="435892"/>
                  </a:lnTo>
                  <a:cubicBezTo>
                    <a:pt x="125113" y="440933"/>
                    <a:pt x="125113" y="449160"/>
                    <a:pt x="120018" y="454200"/>
                  </a:cubicBezTo>
                  <a:lnTo>
                    <a:pt x="56639" y="517543"/>
                  </a:lnTo>
                  <a:cubicBezTo>
                    <a:pt x="50211" y="523963"/>
                    <a:pt x="39211" y="522013"/>
                    <a:pt x="35592" y="513644"/>
                  </a:cubicBezTo>
                  <a:cubicBezTo>
                    <a:pt x="17783" y="472794"/>
                    <a:pt x="23211" y="424288"/>
                    <a:pt x="51877" y="388099"/>
                  </a:cubicBezTo>
                  <a:cubicBezTo>
                    <a:pt x="54282" y="385079"/>
                    <a:pt x="57746" y="383463"/>
                    <a:pt x="61288" y="383285"/>
                  </a:cubicBezTo>
                  <a:close/>
                  <a:moveTo>
                    <a:pt x="235245" y="302810"/>
                  </a:moveTo>
                  <a:lnTo>
                    <a:pt x="306042" y="373466"/>
                  </a:lnTo>
                  <a:lnTo>
                    <a:pt x="258717" y="420680"/>
                  </a:lnTo>
                  <a:cubicBezTo>
                    <a:pt x="274667" y="464329"/>
                    <a:pt x="265192" y="515300"/>
                    <a:pt x="230246" y="550152"/>
                  </a:cubicBezTo>
                  <a:cubicBezTo>
                    <a:pt x="192919" y="587430"/>
                    <a:pt x="137644" y="595798"/>
                    <a:pt x="92223" y="575305"/>
                  </a:cubicBezTo>
                  <a:cubicBezTo>
                    <a:pt x="84701" y="571882"/>
                    <a:pt x="82892" y="561992"/>
                    <a:pt x="88748" y="556143"/>
                  </a:cubicBezTo>
                  <a:lnTo>
                    <a:pt x="165115" y="479877"/>
                  </a:lnTo>
                  <a:cubicBezTo>
                    <a:pt x="174399" y="470605"/>
                    <a:pt x="174399" y="455580"/>
                    <a:pt x="165115" y="446308"/>
                  </a:cubicBezTo>
                  <a:lnTo>
                    <a:pt x="88700" y="369995"/>
                  </a:lnTo>
                  <a:cubicBezTo>
                    <a:pt x="82844" y="364194"/>
                    <a:pt x="84653" y="354399"/>
                    <a:pt x="92128" y="350976"/>
                  </a:cubicBezTo>
                  <a:cubicBezTo>
                    <a:pt x="122789" y="337092"/>
                    <a:pt x="157973" y="336379"/>
                    <a:pt x="189111" y="348884"/>
                  </a:cubicBezTo>
                  <a:close/>
                  <a:moveTo>
                    <a:pt x="257958" y="161679"/>
                  </a:moveTo>
                  <a:lnTo>
                    <a:pt x="317251" y="220879"/>
                  </a:lnTo>
                  <a:lnTo>
                    <a:pt x="388070" y="291586"/>
                  </a:lnTo>
                  <a:lnTo>
                    <a:pt x="604906" y="508130"/>
                  </a:lnTo>
                  <a:cubicBezTo>
                    <a:pt x="611097" y="514311"/>
                    <a:pt x="611097" y="524344"/>
                    <a:pt x="604906" y="530526"/>
                  </a:cubicBezTo>
                  <a:lnTo>
                    <a:pt x="556567" y="578789"/>
                  </a:lnTo>
                  <a:cubicBezTo>
                    <a:pt x="553471" y="581880"/>
                    <a:pt x="549423" y="583449"/>
                    <a:pt x="545327" y="583449"/>
                  </a:cubicBezTo>
                  <a:cubicBezTo>
                    <a:pt x="541279" y="583449"/>
                    <a:pt x="537231" y="581880"/>
                    <a:pt x="534135" y="578789"/>
                  </a:cubicBezTo>
                  <a:lnTo>
                    <a:pt x="317251" y="362293"/>
                  </a:lnTo>
                  <a:lnTo>
                    <a:pt x="246481" y="291586"/>
                  </a:lnTo>
                  <a:lnTo>
                    <a:pt x="187140" y="232339"/>
                  </a:lnTo>
                  <a:close/>
                  <a:moveTo>
                    <a:pt x="58606" y="160814"/>
                  </a:moveTo>
                  <a:lnTo>
                    <a:pt x="126401" y="228498"/>
                  </a:lnTo>
                  <a:lnTo>
                    <a:pt x="111975" y="242899"/>
                  </a:lnTo>
                  <a:lnTo>
                    <a:pt x="119307" y="250219"/>
                  </a:lnTo>
                  <a:cubicBezTo>
                    <a:pt x="126877" y="257824"/>
                    <a:pt x="126877" y="270087"/>
                    <a:pt x="119307" y="277692"/>
                  </a:cubicBezTo>
                  <a:lnTo>
                    <a:pt x="115641" y="281352"/>
                  </a:lnTo>
                  <a:cubicBezTo>
                    <a:pt x="108024" y="288909"/>
                    <a:pt x="95741" y="288909"/>
                    <a:pt x="88123" y="281352"/>
                  </a:cubicBezTo>
                  <a:lnTo>
                    <a:pt x="5712" y="199029"/>
                  </a:lnTo>
                  <a:cubicBezTo>
                    <a:pt x="-1905" y="191424"/>
                    <a:pt x="-1905" y="179161"/>
                    <a:pt x="5712" y="171604"/>
                  </a:cubicBezTo>
                  <a:lnTo>
                    <a:pt x="9378" y="167944"/>
                  </a:lnTo>
                  <a:cubicBezTo>
                    <a:pt x="16948" y="160339"/>
                    <a:pt x="29231" y="160339"/>
                    <a:pt x="36849" y="167944"/>
                  </a:cubicBezTo>
                  <a:lnTo>
                    <a:pt x="44180" y="175264"/>
                  </a:lnTo>
                  <a:close/>
                  <a:moveTo>
                    <a:pt x="585775" y="66370"/>
                  </a:moveTo>
                  <a:cubicBezTo>
                    <a:pt x="589775" y="67101"/>
                    <a:pt x="593430" y="69680"/>
                    <a:pt x="595263" y="73839"/>
                  </a:cubicBezTo>
                  <a:cubicBezTo>
                    <a:pt x="613072" y="114675"/>
                    <a:pt x="607644" y="163212"/>
                    <a:pt x="578978" y="199341"/>
                  </a:cubicBezTo>
                  <a:cubicBezTo>
                    <a:pt x="574168" y="205379"/>
                    <a:pt x="565121" y="205854"/>
                    <a:pt x="559693" y="200387"/>
                  </a:cubicBezTo>
                  <a:lnTo>
                    <a:pt x="510789" y="151612"/>
                  </a:lnTo>
                  <a:cubicBezTo>
                    <a:pt x="505742" y="146526"/>
                    <a:pt x="505742" y="138349"/>
                    <a:pt x="510789" y="133262"/>
                  </a:cubicBezTo>
                  <a:lnTo>
                    <a:pt x="574216" y="69988"/>
                  </a:lnTo>
                  <a:cubicBezTo>
                    <a:pt x="577430" y="66756"/>
                    <a:pt x="581775" y="65639"/>
                    <a:pt x="585775" y="66370"/>
                  </a:cubicBezTo>
                  <a:close/>
                  <a:moveTo>
                    <a:pt x="158702" y="26758"/>
                  </a:moveTo>
                  <a:cubicBezTo>
                    <a:pt x="163655" y="26758"/>
                    <a:pt x="168654" y="28660"/>
                    <a:pt x="172463" y="32464"/>
                  </a:cubicBezTo>
                  <a:lnTo>
                    <a:pt x="179701" y="39691"/>
                  </a:lnTo>
                  <a:lnTo>
                    <a:pt x="246935" y="106831"/>
                  </a:lnTo>
                  <a:lnTo>
                    <a:pt x="254886" y="114819"/>
                  </a:lnTo>
                  <a:cubicBezTo>
                    <a:pt x="261457" y="121334"/>
                    <a:pt x="262362" y="131414"/>
                    <a:pt x="257600" y="138879"/>
                  </a:cubicBezTo>
                  <a:cubicBezTo>
                    <a:pt x="256839" y="140068"/>
                    <a:pt x="255934" y="141209"/>
                    <a:pt x="254886" y="142255"/>
                  </a:cubicBezTo>
                  <a:lnTo>
                    <a:pt x="252315" y="144823"/>
                  </a:lnTo>
                  <a:lnTo>
                    <a:pt x="246696" y="150434"/>
                  </a:lnTo>
                  <a:lnTo>
                    <a:pt x="175892" y="221140"/>
                  </a:lnTo>
                  <a:lnTo>
                    <a:pt x="172463" y="224611"/>
                  </a:lnTo>
                  <a:cubicBezTo>
                    <a:pt x="171702" y="225324"/>
                    <a:pt x="170940" y="225990"/>
                    <a:pt x="170130" y="226560"/>
                  </a:cubicBezTo>
                  <a:cubicBezTo>
                    <a:pt x="167749" y="228319"/>
                    <a:pt x="165083" y="229413"/>
                    <a:pt x="162274" y="229936"/>
                  </a:cubicBezTo>
                  <a:cubicBezTo>
                    <a:pt x="161083" y="230174"/>
                    <a:pt x="159893" y="230269"/>
                    <a:pt x="158702" y="230269"/>
                  </a:cubicBezTo>
                  <a:cubicBezTo>
                    <a:pt x="153703" y="230269"/>
                    <a:pt x="148751" y="228367"/>
                    <a:pt x="144942" y="224611"/>
                  </a:cubicBezTo>
                  <a:lnTo>
                    <a:pt x="137609" y="217288"/>
                  </a:lnTo>
                  <a:lnTo>
                    <a:pt x="69804" y="149578"/>
                  </a:lnTo>
                  <a:lnTo>
                    <a:pt x="62519" y="142255"/>
                  </a:lnTo>
                  <a:cubicBezTo>
                    <a:pt x="54900" y="134647"/>
                    <a:pt x="54900" y="122380"/>
                    <a:pt x="62519" y="114819"/>
                  </a:cubicBezTo>
                  <a:lnTo>
                    <a:pt x="144942" y="32464"/>
                  </a:lnTo>
                  <a:cubicBezTo>
                    <a:pt x="148751" y="28660"/>
                    <a:pt x="153750" y="26758"/>
                    <a:pt x="158702" y="26758"/>
                  </a:cubicBezTo>
                  <a:close/>
                  <a:moveTo>
                    <a:pt x="254809" y="6542"/>
                  </a:moveTo>
                  <a:cubicBezTo>
                    <a:pt x="277279" y="4029"/>
                    <a:pt x="300492" y="9424"/>
                    <a:pt x="321015" y="29913"/>
                  </a:cubicBezTo>
                  <a:cubicBezTo>
                    <a:pt x="380347" y="89193"/>
                    <a:pt x="337205" y="46124"/>
                    <a:pt x="260017" y="97465"/>
                  </a:cubicBezTo>
                  <a:lnTo>
                    <a:pt x="193067" y="30626"/>
                  </a:lnTo>
                  <a:cubicBezTo>
                    <a:pt x="210614" y="19479"/>
                    <a:pt x="232340" y="9056"/>
                    <a:pt x="254809" y="6542"/>
                  </a:cubicBezTo>
                  <a:close/>
                  <a:moveTo>
                    <a:pt x="503105" y="953"/>
                  </a:moveTo>
                  <a:cubicBezTo>
                    <a:pt x="515252" y="2468"/>
                    <a:pt x="527216" y="5788"/>
                    <a:pt x="538560" y="10911"/>
                  </a:cubicBezTo>
                  <a:cubicBezTo>
                    <a:pt x="546131" y="14334"/>
                    <a:pt x="547940" y="24224"/>
                    <a:pt x="542083" y="30073"/>
                  </a:cubicBezTo>
                  <a:lnTo>
                    <a:pt x="465709" y="106341"/>
                  </a:lnTo>
                  <a:cubicBezTo>
                    <a:pt x="456424" y="115613"/>
                    <a:pt x="456424" y="130639"/>
                    <a:pt x="465709" y="139911"/>
                  </a:cubicBezTo>
                  <a:lnTo>
                    <a:pt x="542131" y="216227"/>
                  </a:lnTo>
                  <a:cubicBezTo>
                    <a:pt x="547940" y="222028"/>
                    <a:pt x="546178" y="231823"/>
                    <a:pt x="538655" y="235246"/>
                  </a:cubicBezTo>
                  <a:cubicBezTo>
                    <a:pt x="508181" y="249035"/>
                    <a:pt x="473184" y="249844"/>
                    <a:pt x="442187" y="237528"/>
                  </a:cubicBezTo>
                  <a:lnTo>
                    <a:pt x="399238" y="280370"/>
                  </a:lnTo>
                  <a:lnTo>
                    <a:pt x="328482" y="209712"/>
                  </a:lnTo>
                  <a:lnTo>
                    <a:pt x="372240" y="166015"/>
                  </a:lnTo>
                  <a:cubicBezTo>
                    <a:pt x="356051" y="122270"/>
                    <a:pt x="365527" y="71060"/>
                    <a:pt x="400571" y="36064"/>
                  </a:cubicBezTo>
                  <a:cubicBezTo>
                    <a:pt x="428569" y="8106"/>
                    <a:pt x="466664" y="-3592"/>
                    <a:pt x="503105" y="95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ea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2966744" y="4279208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实例化窗口对象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247931" y="4658889"/>
            <a:ext cx="2362388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b="0" i="0" dirty="0">
                <a:solidFill>
                  <a:srgbClr val="222222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窗口对象存放了所有和窗口相关的数据</a:t>
            </a:r>
            <a:endParaRPr lang="zh-CN" altLang="en-US" dirty="0">
              <a:ea typeface="+mn-ea"/>
              <a:cs typeface="+mn-ea"/>
            </a:endParaRPr>
          </a:p>
        </p:txBody>
      </p:sp>
      <p:grpSp>
        <p:nvGrpSpPr>
          <p:cNvPr id="27" name="Group 47"/>
          <p:cNvGrpSpPr/>
          <p:nvPr/>
        </p:nvGrpSpPr>
        <p:grpSpPr>
          <a:xfrm>
            <a:off x="3890458" y="3167177"/>
            <a:ext cx="953392" cy="908352"/>
            <a:chOff x="1774568" y="3178024"/>
            <a:chExt cx="953392" cy="908352"/>
          </a:xfrm>
        </p:grpSpPr>
        <p:sp>
          <p:nvSpPr>
            <p:cNvPr id="28" name="矩形: 圆角 27"/>
            <p:cNvSpPr/>
            <p:nvPr/>
          </p:nvSpPr>
          <p:spPr>
            <a:xfrm>
              <a:off x="1774568" y="3178024"/>
              <a:ext cx="953392" cy="908352"/>
            </a:xfrm>
            <a:prstGeom prst="roundRect">
              <a:avLst>
                <a:gd name="adj" fmla="val 14825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ea"/>
              </a:endParaRPr>
            </a:p>
          </p:txBody>
        </p:sp>
        <p:sp>
          <p:nvSpPr>
            <p:cNvPr id="29" name="矩形: 圆角 28"/>
            <p:cNvSpPr/>
            <p:nvPr/>
          </p:nvSpPr>
          <p:spPr>
            <a:xfrm>
              <a:off x="1805048" y="3207064"/>
              <a:ext cx="892432" cy="850272"/>
            </a:xfrm>
            <a:prstGeom prst="roundRect">
              <a:avLst>
                <a:gd name="adj" fmla="val 148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ea"/>
              </a:endParaRPr>
            </a:p>
          </p:txBody>
        </p:sp>
        <p:sp>
          <p:nvSpPr>
            <p:cNvPr id="30" name="ïśļiḑé"/>
            <p:cNvSpPr/>
            <p:nvPr/>
          </p:nvSpPr>
          <p:spPr>
            <a:xfrm>
              <a:off x="2046742" y="3427913"/>
              <a:ext cx="409044" cy="408568"/>
            </a:xfrm>
            <a:custGeom>
              <a:avLst/>
              <a:gdLst>
                <a:gd name="connsiteX0" fmla="*/ 20293 w 607428"/>
                <a:gd name="connsiteY0" fmla="*/ 364032 h 606722"/>
                <a:gd name="connsiteX1" fmla="*/ 20293 w 607428"/>
                <a:gd name="connsiteY1" fmla="*/ 586461 h 606722"/>
                <a:gd name="connsiteX2" fmla="*/ 50645 w 607428"/>
                <a:gd name="connsiteY2" fmla="*/ 586461 h 606722"/>
                <a:gd name="connsiteX3" fmla="*/ 50645 w 607428"/>
                <a:gd name="connsiteY3" fmla="*/ 576330 h 606722"/>
                <a:gd name="connsiteX4" fmla="*/ 50645 w 607428"/>
                <a:gd name="connsiteY4" fmla="*/ 379228 h 606722"/>
                <a:gd name="connsiteX5" fmla="*/ 50645 w 607428"/>
                <a:gd name="connsiteY5" fmla="*/ 364032 h 606722"/>
                <a:gd name="connsiteX6" fmla="*/ 162033 w 607428"/>
                <a:gd name="connsiteY6" fmla="*/ 334909 h 606722"/>
                <a:gd name="connsiteX7" fmla="*/ 192432 w 607428"/>
                <a:gd name="connsiteY7" fmla="*/ 345815 h 606722"/>
                <a:gd name="connsiteX8" fmla="*/ 250108 w 607428"/>
                <a:gd name="connsiteY8" fmla="*/ 364032 h 606722"/>
                <a:gd name="connsiteX9" fmla="*/ 289627 w 607428"/>
                <a:gd name="connsiteY9" fmla="*/ 364032 h 606722"/>
                <a:gd name="connsiteX10" fmla="*/ 362523 w 607428"/>
                <a:gd name="connsiteY10" fmla="*/ 401444 h 606722"/>
                <a:gd name="connsiteX11" fmla="*/ 364570 w 607428"/>
                <a:gd name="connsiteY11" fmla="*/ 424727 h 606722"/>
                <a:gd name="connsiteX12" fmla="*/ 212636 w 607428"/>
                <a:gd name="connsiteY12" fmla="*/ 424727 h 606722"/>
                <a:gd name="connsiteX13" fmla="*/ 162081 w 607428"/>
                <a:gd name="connsiteY13" fmla="*/ 465160 h 606722"/>
                <a:gd name="connsiteX14" fmla="*/ 172138 w 607428"/>
                <a:gd name="connsiteY14" fmla="*/ 475291 h 606722"/>
                <a:gd name="connsiteX15" fmla="*/ 182285 w 607428"/>
                <a:gd name="connsiteY15" fmla="*/ 465160 h 606722"/>
                <a:gd name="connsiteX16" fmla="*/ 212636 w 607428"/>
                <a:gd name="connsiteY16" fmla="*/ 444899 h 606722"/>
                <a:gd name="connsiteX17" fmla="*/ 364570 w 607428"/>
                <a:gd name="connsiteY17" fmla="*/ 444899 h 606722"/>
                <a:gd name="connsiteX18" fmla="*/ 371691 w 607428"/>
                <a:gd name="connsiteY18" fmla="*/ 443922 h 606722"/>
                <a:gd name="connsiteX19" fmla="*/ 398037 w 607428"/>
                <a:gd name="connsiteY19" fmla="*/ 434768 h 606722"/>
                <a:gd name="connsiteX20" fmla="*/ 434440 w 607428"/>
                <a:gd name="connsiteY20" fmla="*/ 426682 h 606722"/>
                <a:gd name="connsiteX21" fmla="*/ 521578 w 607428"/>
                <a:gd name="connsiteY21" fmla="*/ 373096 h 606722"/>
                <a:gd name="connsiteX22" fmla="*/ 602573 w 607428"/>
                <a:gd name="connsiteY22" fmla="*/ 374163 h 606722"/>
                <a:gd name="connsiteX23" fmla="*/ 596521 w 607428"/>
                <a:gd name="connsiteY23" fmla="*/ 414596 h 606722"/>
                <a:gd name="connsiteX24" fmla="*/ 443608 w 607428"/>
                <a:gd name="connsiteY24" fmla="*/ 531898 h 606722"/>
                <a:gd name="connsiteX25" fmla="*/ 410142 w 607428"/>
                <a:gd name="connsiteY25" fmla="*/ 549049 h 606722"/>
                <a:gd name="connsiteX26" fmla="*/ 395990 w 607428"/>
                <a:gd name="connsiteY26" fmla="*/ 551093 h 606722"/>
                <a:gd name="connsiteX27" fmla="*/ 264349 w 607428"/>
                <a:gd name="connsiteY27" fmla="*/ 571265 h 606722"/>
                <a:gd name="connsiteX28" fmla="*/ 202579 w 607428"/>
                <a:gd name="connsiteY28" fmla="*/ 576330 h 606722"/>
                <a:gd name="connsiteX29" fmla="*/ 70938 w 607428"/>
                <a:gd name="connsiteY29" fmla="*/ 576330 h 606722"/>
                <a:gd name="connsiteX30" fmla="*/ 70938 w 607428"/>
                <a:gd name="connsiteY30" fmla="*/ 606722 h 606722"/>
                <a:gd name="connsiteX31" fmla="*/ 0 w 607428"/>
                <a:gd name="connsiteY31" fmla="*/ 606722 h 606722"/>
                <a:gd name="connsiteX32" fmla="*/ 0 w 607428"/>
                <a:gd name="connsiteY32" fmla="*/ 343771 h 606722"/>
                <a:gd name="connsiteX33" fmla="*/ 70938 w 607428"/>
                <a:gd name="connsiteY33" fmla="*/ 343771 h 606722"/>
                <a:gd name="connsiteX34" fmla="*/ 70938 w 607428"/>
                <a:gd name="connsiteY34" fmla="*/ 366076 h 606722"/>
                <a:gd name="connsiteX35" fmla="*/ 162033 w 607428"/>
                <a:gd name="connsiteY35" fmla="*/ 334909 h 606722"/>
                <a:gd name="connsiteX36" fmla="*/ 455783 w 607428"/>
                <a:gd name="connsiteY36" fmla="*/ 63721 h 606722"/>
                <a:gd name="connsiteX37" fmla="*/ 476036 w 607428"/>
                <a:gd name="connsiteY37" fmla="*/ 83938 h 606722"/>
                <a:gd name="connsiteX38" fmla="*/ 455783 w 607428"/>
                <a:gd name="connsiteY38" fmla="*/ 104155 h 606722"/>
                <a:gd name="connsiteX39" fmla="*/ 435530 w 607428"/>
                <a:gd name="connsiteY39" fmla="*/ 83938 h 606722"/>
                <a:gd name="connsiteX40" fmla="*/ 455783 w 607428"/>
                <a:gd name="connsiteY40" fmla="*/ 63721 h 606722"/>
                <a:gd name="connsiteX41" fmla="*/ 455725 w 607428"/>
                <a:gd name="connsiteY41" fmla="*/ 43462 h 606722"/>
                <a:gd name="connsiteX42" fmla="*/ 415227 w 607428"/>
                <a:gd name="connsiteY42" fmla="*/ 83903 h 606722"/>
                <a:gd name="connsiteX43" fmla="*/ 455725 w 607428"/>
                <a:gd name="connsiteY43" fmla="*/ 124343 h 606722"/>
                <a:gd name="connsiteX44" fmla="*/ 496222 w 607428"/>
                <a:gd name="connsiteY44" fmla="*/ 83903 h 606722"/>
                <a:gd name="connsiteX45" fmla="*/ 455725 w 607428"/>
                <a:gd name="connsiteY45" fmla="*/ 43462 h 606722"/>
                <a:gd name="connsiteX46" fmla="*/ 445578 w 607428"/>
                <a:gd name="connsiteY46" fmla="*/ 0 h 606722"/>
                <a:gd name="connsiteX47" fmla="*/ 536720 w 607428"/>
                <a:gd name="connsiteY47" fmla="*/ 91013 h 606722"/>
                <a:gd name="connsiteX48" fmla="*/ 445578 w 607428"/>
                <a:gd name="connsiteY48" fmla="*/ 182027 h 606722"/>
                <a:gd name="connsiteX49" fmla="*/ 428400 w 607428"/>
                <a:gd name="connsiteY49" fmla="*/ 179982 h 606722"/>
                <a:gd name="connsiteX50" fmla="*/ 413180 w 607428"/>
                <a:gd name="connsiteY50" fmla="*/ 198203 h 606722"/>
                <a:gd name="connsiteX51" fmla="*/ 405081 w 607428"/>
                <a:gd name="connsiteY51" fmla="*/ 202291 h 606722"/>
                <a:gd name="connsiteX52" fmla="*/ 374730 w 607428"/>
                <a:gd name="connsiteY52" fmla="*/ 202291 h 606722"/>
                <a:gd name="connsiteX53" fmla="*/ 374730 w 607428"/>
                <a:gd name="connsiteY53" fmla="*/ 232599 h 606722"/>
                <a:gd name="connsiteX54" fmla="*/ 364583 w 607428"/>
                <a:gd name="connsiteY54" fmla="*/ 242732 h 606722"/>
                <a:gd name="connsiteX55" fmla="*/ 334232 w 607428"/>
                <a:gd name="connsiteY55" fmla="*/ 242732 h 606722"/>
                <a:gd name="connsiteX56" fmla="*/ 334232 w 607428"/>
                <a:gd name="connsiteY56" fmla="*/ 273040 h 606722"/>
                <a:gd name="connsiteX57" fmla="*/ 324086 w 607428"/>
                <a:gd name="connsiteY57" fmla="*/ 283172 h 606722"/>
                <a:gd name="connsiteX58" fmla="*/ 283588 w 607428"/>
                <a:gd name="connsiteY58" fmla="*/ 283172 h 606722"/>
                <a:gd name="connsiteX59" fmla="*/ 283588 w 607428"/>
                <a:gd name="connsiteY59" fmla="*/ 313481 h 606722"/>
                <a:gd name="connsiteX60" fmla="*/ 273441 w 607428"/>
                <a:gd name="connsiteY60" fmla="*/ 323613 h 606722"/>
                <a:gd name="connsiteX61" fmla="*/ 222797 w 607428"/>
                <a:gd name="connsiteY61" fmla="*/ 323613 h 606722"/>
                <a:gd name="connsiteX62" fmla="*/ 212651 w 607428"/>
                <a:gd name="connsiteY62" fmla="*/ 315525 h 606722"/>
                <a:gd name="connsiteX63" fmla="*/ 202593 w 607428"/>
                <a:gd name="connsiteY63" fmla="*/ 264952 h 606722"/>
                <a:gd name="connsiteX64" fmla="*/ 205619 w 607428"/>
                <a:gd name="connsiteY64" fmla="*/ 255886 h 606722"/>
                <a:gd name="connsiteX65" fmla="*/ 356484 w 607428"/>
                <a:gd name="connsiteY65" fmla="*/ 108167 h 606722"/>
                <a:gd name="connsiteX66" fmla="*/ 354437 w 607428"/>
                <a:gd name="connsiteY66" fmla="*/ 91013 h 606722"/>
                <a:gd name="connsiteX67" fmla="*/ 445578 w 607428"/>
                <a:gd name="connsiteY67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07428" h="606722">
                  <a:moveTo>
                    <a:pt x="20293" y="364032"/>
                  </a:moveTo>
                  <a:lnTo>
                    <a:pt x="20293" y="586461"/>
                  </a:lnTo>
                  <a:lnTo>
                    <a:pt x="50645" y="586461"/>
                  </a:lnTo>
                  <a:lnTo>
                    <a:pt x="50645" y="576330"/>
                  </a:lnTo>
                  <a:lnTo>
                    <a:pt x="50645" y="379228"/>
                  </a:lnTo>
                  <a:lnTo>
                    <a:pt x="50645" y="364032"/>
                  </a:lnTo>
                  <a:close/>
                  <a:moveTo>
                    <a:pt x="162033" y="334909"/>
                  </a:moveTo>
                  <a:cubicBezTo>
                    <a:pt x="172923" y="335712"/>
                    <a:pt x="183309" y="338994"/>
                    <a:pt x="192432" y="345815"/>
                  </a:cubicBezTo>
                  <a:cubicBezTo>
                    <a:pt x="207652" y="356923"/>
                    <a:pt x="228925" y="364032"/>
                    <a:pt x="250108" y="364032"/>
                  </a:cubicBezTo>
                  <a:lnTo>
                    <a:pt x="289627" y="364032"/>
                  </a:lnTo>
                  <a:cubicBezTo>
                    <a:pt x="318999" y="364032"/>
                    <a:pt x="346324" y="378162"/>
                    <a:pt x="362523" y="401444"/>
                  </a:cubicBezTo>
                  <a:cubicBezTo>
                    <a:pt x="368665" y="410508"/>
                    <a:pt x="366617" y="424727"/>
                    <a:pt x="364570" y="424727"/>
                  </a:cubicBezTo>
                  <a:lnTo>
                    <a:pt x="212636" y="424727"/>
                  </a:lnTo>
                  <a:cubicBezTo>
                    <a:pt x="181306" y="424727"/>
                    <a:pt x="162081" y="439834"/>
                    <a:pt x="162081" y="465160"/>
                  </a:cubicBezTo>
                  <a:cubicBezTo>
                    <a:pt x="162081" y="471203"/>
                    <a:pt x="166086" y="475291"/>
                    <a:pt x="172138" y="475291"/>
                  </a:cubicBezTo>
                  <a:cubicBezTo>
                    <a:pt x="178280" y="475291"/>
                    <a:pt x="182285" y="471203"/>
                    <a:pt x="182285" y="465160"/>
                  </a:cubicBezTo>
                  <a:cubicBezTo>
                    <a:pt x="182285" y="460095"/>
                    <a:pt x="182285" y="444899"/>
                    <a:pt x="212636" y="444899"/>
                  </a:cubicBezTo>
                  <a:lnTo>
                    <a:pt x="364570" y="444899"/>
                  </a:lnTo>
                  <a:cubicBezTo>
                    <a:pt x="366617" y="444899"/>
                    <a:pt x="368665" y="443922"/>
                    <a:pt x="371691" y="443922"/>
                  </a:cubicBezTo>
                  <a:cubicBezTo>
                    <a:pt x="378722" y="437879"/>
                    <a:pt x="388869" y="435835"/>
                    <a:pt x="398037" y="434768"/>
                  </a:cubicBezTo>
                  <a:cubicBezTo>
                    <a:pt x="413168" y="433791"/>
                    <a:pt x="426341" y="430770"/>
                    <a:pt x="434440" y="426682"/>
                  </a:cubicBezTo>
                  <a:lnTo>
                    <a:pt x="521578" y="373096"/>
                  </a:lnTo>
                  <a:cubicBezTo>
                    <a:pt x="567149" y="348836"/>
                    <a:pt x="584327" y="349902"/>
                    <a:pt x="602573" y="374163"/>
                  </a:cubicBezTo>
                  <a:cubicBezTo>
                    <a:pt x="610673" y="386248"/>
                    <a:pt x="608626" y="404466"/>
                    <a:pt x="596521" y="414596"/>
                  </a:cubicBezTo>
                  <a:lnTo>
                    <a:pt x="443608" y="531898"/>
                  </a:lnTo>
                  <a:cubicBezTo>
                    <a:pt x="433461" y="541940"/>
                    <a:pt x="422335" y="547005"/>
                    <a:pt x="410142" y="549049"/>
                  </a:cubicBezTo>
                  <a:cubicBezTo>
                    <a:pt x="406136" y="550115"/>
                    <a:pt x="401063" y="551093"/>
                    <a:pt x="395990" y="551093"/>
                  </a:cubicBezTo>
                  <a:lnTo>
                    <a:pt x="264349" y="571265"/>
                  </a:lnTo>
                  <a:cubicBezTo>
                    <a:pt x="244056" y="574375"/>
                    <a:pt x="222783" y="576330"/>
                    <a:pt x="202579" y="576330"/>
                  </a:cubicBezTo>
                  <a:lnTo>
                    <a:pt x="70938" y="576330"/>
                  </a:lnTo>
                  <a:lnTo>
                    <a:pt x="70938" y="606722"/>
                  </a:lnTo>
                  <a:lnTo>
                    <a:pt x="0" y="606722"/>
                  </a:lnTo>
                  <a:lnTo>
                    <a:pt x="0" y="343771"/>
                  </a:lnTo>
                  <a:lnTo>
                    <a:pt x="70938" y="343771"/>
                  </a:lnTo>
                  <a:lnTo>
                    <a:pt x="70938" y="366076"/>
                  </a:lnTo>
                  <a:cubicBezTo>
                    <a:pt x="92166" y="352413"/>
                    <a:pt x="129365" y="332502"/>
                    <a:pt x="162033" y="334909"/>
                  </a:cubicBezTo>
                  <a:close/>
                  <a:moveTo>
                    <a:pt x="455783" y="63721"/>
                  </a:moveTo>
                  <a:cubicBezTo>
                    <a:pt x="466968" y="63721"/>
                    <a:pt x="476036" y="72772"/>
                    <a:pt x="476036" y="83938"/>
                  </a:cubicBezTo>
                  <a:cubicBezTo>
                    <a:pt x="476036" y="95104"/>
                    <a:pt x="466968" y="104155"/>
                    <a:pt x="455783" y="104155"/>
                  </a:cubicBezTo>
                  <a:cubicBezTo>
                    <a:pt x="444598" y="104155"/>
                    <a:pt x="435530" y="95104"/>
                    <a:pt x="435530" y="83938"/>
                  </a:cubicBezTo>
                  <a:cubicBezTo>
                    <a:pt x="435530" y="72772"/>
                    <a:pt x="444598" y="63721"/>
                    <a:pt x="455783" y="63721"/>
                  </a:cubicBezTo>
                  <a:close/>
                  <a:moveTo>
                    <a:pt x="455725" y="43462"/>
                  </a:moveTo>
                  <a:cubicBezTo>
                    <a:pt x="433474" y="43462"/>
                    <a:pt x="415227" y="61683"/>
                    <a:pt x="415227" y="83903"/>
                  </a:cubicBezTo>
                  <a:cubicBezTo>
                    <a:pt x="415227" y="106212"/>
                    <a:pt x="433474" y="124343"/>
                    <a:pt x="455725" y="124343"/>
                  </a:cubicBezTo>
                  <a:cubicBezTo>
                    <a:pt x="477976" y="124343"/>
                    <a:pt x="496222" y="106212"/>
                    <a:pt x="496222" y="83903"/>
                  </a:cubicBezTo>
                  <a:cubicBezTo>
                    <a:pt x="496222" y="61683"/>
                    <a:pt x="477976" y="43462"/>
                    <a:pt x="455725" y="43462"/>
                  </a:cubicBezTo>
                  <a:close/>
                  <a:moveTo>
                    <a:pt x="445578" y="0"/>
                  </a:moveTo>
                  <a:cubicBezTo>
                    <a:pt x="496222" y="0"/>
                    <a:pt x="536720" y="40440"/>
                    <a:pt x="536720" y="91013"/>
                  </a:cubicBezTo>
                  <a:cubicBezTo>
                    <a:pt x="536720" y="141586"/>
                    <a:pt x="496222" y="182027"/>
                    <a:pt x="445578" y="182027"/>
                  </a:cubicBezTo>
                  <a:cubicBezTo>
                    <a:pt x="439526" y="182027"/>
                    <a:pt x="433474" y="181049"/>
                    <a:pt x="428400" y="179982"/>
                  </a:cubicBezTo>
                  <a:cubicBezTo>
                    <a:pt x="421280" y="188070"/>
                    <a:pt x="413180" y="198203"/>
                    <a:pt x="413180" y="198203"/>
                  </a:cubicBezTo>
                  <a:cubicBezTo>
                    <a:pt x="411133" y="201225"/>
                    <a:pt x="408107" y="202291"/>
                    <a:pt x="405081" y="202291"/>
                  </a:cubicBezTo>
                  <a:lnTo>
                    <a:pt x="374730" y="202291"/>
                  </a:lnTo>
                  <a:lnTo>
                    <a:pt x="374730" y="232599"/>
                  </a:lnTo>
                  <a:cubicBezTo>
                    <a:pt x="374730" y="238643"/>
                    <a:pt x="370636" y="242732"/>
                    <a:pt x="364583" y="242732"/>
                  </a:cubicBezTo>
                  <a:lnTo>
                    <a:pt x="334232" y="242732"/>
                  </a:lnTo>
                  <a:lnTo>
                    <a:pt x="334232" y="273040"/>
                  </a:lnTo>
                  <a:cubicBezTo>
                    <a:pt x="334232" y="279084"/>
                    <a:pt x="330138" y="283172"/>
                    <a:pt x="324086" y="283172"/>
                  </a:cubicBezTo>
                  <a:lnTo>
                    <a:pt x="283588" y="283172"/>
                  </a:lnTo>
                  <a:lnTo>
                    <a:pt x="283588" y="313481"/>
                  </a:lnTo>
                  <a:cubicBezTo>
                    <a:pt x="283588" y="319525"/>
                    <a:pt x="279494" y="323613"/>
                    <a:pt x="273441" y="323613"/>
                  </a:cubicBezTo>
                  <a:lnTo>
                    <a:pt x="222797" y="323613"/>
                  </a:lnTo>
                  <a:cubicBezTo>
                    <a:pt x="217724" y="323613"/>
                    <a:pt x="213719" y="320591"/>
                    <a:pt x="212651" y="315525"/>
                  </a:cubicBezTo>
                  <a:lnTo>
                    <a:pt x="202593" y="264952"/>
                  </a:lnTo>
                  <a:cubicBezTo>
                    <a:pt x="202593" y="261930"/>
                    <a:pt x="203572" y="257841"/>
                    <a:pt x="205619" y="255886"/>
                  </a:cubicBezTo>
                  <a:lnTo>
                    <a:pt x="356484" y="108167"/>
                  </a:lnTo>
                  <a:cubicBezTo>
                    <a:pt x="355505" y="103190"/>
                    <a:pt x="354437" y="97057"/>
                    <a:pt x="354437" y="91013"/>
                  </a:cubicBezTo>
                  <a:cubicBezTo>
                    <a:pt x="354437" y="40440"/>
                    <a:pt x="394934" y="0"/>
                    <a:pt x="445578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ea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6445673" y="4280021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accent1"/>
                </a:solidFill>
                <a:latin typeface="Arial" panose="020B0604020202020204"/>
                <a:cs typeface="+mn-ea"/>
              </a:rPr>
              <a:t>渲染循环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518360" y="4644737"/>
            <a:ext cx="3181726" cy="14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b="0" i="0" dirty="0">
                <a:solidFill>
                  <a:srgbClr val="222222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程序在主动关闭之前不断绘制图像并能够接受用户输入。</a:t>
            </a:r>
            <a:endParaRPr lang="en-US" altLang="zh-CN" b="0" i="0" dirty="0">
              <a:solidFill>
                <a:srgbClr val="222222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b="0" i="0" dirty="0">
                <a:solidFill>
                  <a:srgbClr val="222222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添加一个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while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循环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</a:t>
            </a:r>
            <a:endParaRPr lang="en-US" altLang="zh-CN" dirty="0">
              <a:solidFill>
                <a:srgbClr val="222222"/>
              </a:solidFill>
              <a:latin typeface="微软雅黑" panose="020B0503020204020204" charset="-122"/>
              <a:ea typeface="微软雅黑" panose="020B0503020204020204" charset="-122"/>
              <a:sym typeface="Wingdings" panose="05000000000000000000" pitchFamily="2" charset="2"/>
            </a:endParaRPr>
          </a:p>
          <a:p>
            <a:r>
              <a:rPr lang="zh-CN" altLang="en-US" dirty="0"/>
              <a:t>渲染循环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(Render Loop)</a:t>
            </a:r>
            <a:endParaRPr lang="zh-CN" altLang="en-US" dirty="0">
              <a:ea typeface="+mn-ea"/>
              <a:cs typeface="+mn-ea"/>
            </a:endParaRPr>
          </a:p>
        </p:txBody>
      </p:sp>
      <p:grpSp>
        <p:nvGrpSpPr>
          <p:cNvPr id="33" name="Group 53"/>
          <p:cNvGrpSpPr/>
          <p:nvPr/>
        </p:nvGrpSpPr>
        <p:grpSpPr>
          <a:xfrm>
            <a:off x="7431359" y="3163873"/>
            <a:ext cx="953392" cy="908352"/>
            <a:chOff x="1774568" y="3178024"/>
            <a:chExt cx="953392" cy="908352"/>
          </a:xfrm>
        </p:grpSpPr>
        <p:sp>
          <p:nvSpPr>
            <p:cNvPr id="34" name="矩形: 圆角 33"/>
            <p:cNvSpPr/>
            <p:nvPr/>
          </p:nvSpPr>
          <p:spPr>
            <a:xfrm>
              <a:off x="1774568" y="3178024"/>
              <a:ext cx="953392" cy="908352"/>
            </a:xfrm>
            <a:prstGeom prst="roundRect">
              <a:avLst>
                <a:gd name="adj" fmla="val 14825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ea"/>
              </a:endParaRPr>
            </a:p>
          </p:txBody>
        </p:sp>
        <p:sp>
          <p:nvSpPr>
            <p:cNvPr id="35" name="矩形: 圆角 34"/>
            <p:cNvSpPr/>
            <p:nvPr/>
          </p:nvSpPr>
          <p:spPr>
            <a:xfrm>
              <a:off x="1805048" y="3207064"/>
              <a:ext cx="892432" cy="850272"/>
            </a:xfrm>
            <a:prstGeom prst="roundRect">
              <a:avLst>
                <a:gd name="adj" fmla="val 148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ea"/>
              </a:endParaRPr>
            </a:p>
          </p:txBody>
        </p:sp>
        <p:sp>
          <p:nvSpPr>
            <p:cNvPr id="36" name="ïśļiḑé"/>
            <p:cNvSpPr/>
            <p:nvPr/>
          </p:nvSpPr>
          <p:spPr>
            <a:xfrm>
              <a:off x="2050094" y="3427678"/>
              <a:ext cx="402338" cy="409044"/>
            </a:xfrm>
            <a:custGeom>
              <a:avLst/>
              <a:gdLst>
                <a:gd name="connsiteX0" fmla="*/ 385027 w 596852"/>
                <a:gd name="connsiteY0" fmla="*/ 252940 h 606800"/>
                <a:gd name="connsiteX1" fmla="*/ 365547 w 596852"/>
                <a:gd name="connsiteY1" fmla="*/ 272390 h 606800"/>
                <a:gd name="connsiteX2" fmla="*/ 365547 w 596852"/>
                <a:gd name="connsiteY2" fmla="*/ 285947 h 606800"/>
                <a:gd name="connsiteX3" fmla="*/ 372312 w 596852"/>
                <a:gd name="connsiteY3" fmla="*/ 288725 h 606800"/>
                <a:gd name="connsiteX4" fmla="*/ 379125 w 596852"/>
                <a:gd name="connsiteY4" fmla="*/ 285947 h 606800"/>
                <a:gd name="connsiteX5" fmla="*/ 398606 w 596852"/>
                <a:gd name="connsiteY5" fmla="*/ 266497 h 606800"/>
                <a:gd name="connsiteX6" fmla="*/ 398606 w 596852"/>
                <a:gd name="connsiteY6" fmla="*/ 252940 h 606800"/>
                <a:gd name="connsiteX7" fmla="*/ 385027 w 596852"/>
                <a:gd name="connsiteY7" fmla="*/ 252940 h 606800"/>
                <a:gd name="connsiteX8" fmla="*/ 256602 w 596852"/>
                <a:gd name="connsiteY8" fmla="*/ 251001 h 606800"/>
                <a:gd name="connsiteX9" fmla="*/ 295311 w 596852"/>
                <a:gd name="connsiteY9" fmla="*/ 307103 h 606800"/>
                <a:gd name="connsiteX10" fmla="*/ 358005 w 596852"/>
                <a:gd name="connsiteY10" fmla="*/ 348640 h 606800"/>
                <a:gd name="connsiteX11" fmla="*/ 358053 w 596852"/>
                <a:gd name="connsiteY11" fmla="*/ 348688 h 606800"/>
                <a:gd name="connsiteX12" fmla="*/ 106176 w 596852"/>
                <a:gd name="connsiteY12" fmla="*/ 600261 h 606800"/>
                <a:gd name="connsiteX13" fmla="*/ 74613 w 596852"/>
                <a:gd name="connsiteY13" fmla="*/ 600261 h 606800"/>
                <a:gd name="connsiteX14" fmla="*/ 6547 w 596852"/>
                <a:gd name="connsiteY14" fmla="*/ 532277 h 606800"/>
                <a:gd name="connsiteX15" fmla="*/ 6547 w 596852"/>
                <a:gd name="connsiteY15" fmla="*/ 500753 h 606800"/>
                <a:gd name="connsiteX16" fmla="*/ 358733 w 596852"/>
                <a:gd name="connsiteY16" fmla="*/ 226688 h 606800"/>
                <a:gd name="connsiteX17" fmla="*/ 339253 w 596852"/>
                <a:gd name="connsiteY17" fmla="*/ 246137 h 606800"/>
                <a:gd name="connsiteX18" fmla="*/ 339253 w 596852"/>
                <a:gd name="connsiteY18" fmla="*/ 259695 h 606800"/>
                <a:gd name="connsiteX19" fmla="*/ 346018 w 596852"/>
                <a:gd name="connsiteY19" fmla="*/ 262473 h 606800"/>
                <a:gd name="connsiteX20" fmla="*/ 352832 w 596852"/>
                <a:gd name="connsiteY20" fmla="*/ 259695 h 606800"/>
                <a:gd name="connsiteX21" fmla="*/ 372312 w 596852"/>
                <a:gd name="connsiteY21" fmla="*/ 240245 h 606800"/>
                <a:gd name="connsiteX22" fmla="*/ 372312 w 596852"/>
                <a:gd name="connsiteY22" fmla="*/ 226688 h 606800"/>
                <a:gd name="connsiteX23" fmla="*/ 358733 w 596852"/>
                <a:gd name="connsiteY23" fmla="*/ 226688 h 606800"/>
                <a:gd name="connsiteX24" fmla="*/ 332440 w 596852"/>
                <a:gd name="connsiteY24" fmla="*/ 200436 h 606800"/>
                <a:gd name="connsiteX25" fmla="*/ 312959 w 596852"/>
                <a:gd name="connsiteY25" fmla="*/ 219885 h 606800"/>
                <a:gd name="connsiteX26" fmla="*/ 312959 w 596852"/>
                <a:gd name="connsiteY26" fmla="*/ 233443 h 606800"/>
                <a:gd name="connsiteX27" fmla="*/ 319773 w 596852"/>
                <a:gd name="connsiteY27" fmla="*/ 236269 h 606800"/>
                <a:gd name="connsiteX28" fmla="*/ 326538 w 596852"/>
                <a:gd name="connsiteY28" fmla="*/ 233443 h 606800"/>
                <a:gd name="connsiteX29" fmla="*/ 346018 w 596852"/>
                <a:gd name="connsiteY29" fmla="*/ 213993 h 606800"/>
                <a:gd name="connsiteX30" fmla="*/ 346018 w 596852"/>
                <a:gd name="connsiteY30" fmla="*/ 200436 h 606800"/>
                <a:gd name="connsiteX31" fmla="*/ 332440 w 596852"/>
                <a:gd name="connsiteY31" fmla="*/ 200436 h 606800"/>
                <a:gd name="connsiteX32" fmla="*/ 569108 w 596852"/>
                <a:gd name="connsiteY32" fmla="*/ 93394 h 606800"/>
                <a:gd name="connsiteX33" fmla="*/ 582458 w 596852"/>
                <a:gd name="connsiteY33" fmla="*/ 103921 h 606800"/>
                <a:gd name="connsiteX34" fmla="*/ 559525 w 596852"/>
                <a:gd name="connsiteY34" fmla="*/ 280639 h 606800"/>
                <a:gd name="connsiteX35" fmla="*/ 532369 w 596852"/>
                <a:gd name="connsiteY35" fmla="*/ 282076 h 606800"/>
                <a:gd name="connsiteX36" fmla="*/ 463570 w 596852"/>
                <a:gd name="connsiteY36" fmla="*/ 213382 h 606800"/>
                <a:gd name="connsiteX37" fmla="*/ 463570 w 596852"/>
                <a:gd name="connsiteY37" fmla="*/ 187609 h 606800"/>
                <a:gd name="connsiteX38" fmla="*/ 552808 w 596852"/>
                <a:gd name="connsiteY38" fmla="*/ 98460 h 606800"/>
                <a:gd name="connsiteX39" fmla="*/ 569108 w 596852"/>
                <a:gd name="connsiteY39" fmla="*/ 93394 h 606800"/>
                <a:gd name="connsiteX40" fmla="*/ 429313 w 596852"/>
                <a:gd name="connsiteY40" fmla="*/ 0 h 606800"/>
                <a:gd name="connsiteX41" fmla="*/ 500949 w 596852"/>
                <a:gd name="connsiteY41" fmla="*/ 15378 h 606800"/>
                <a:gd name="connsiteX42" fmla="*/ 505843 w 596852"/>
                <a:gd name="connsiteY42" fmla="*/ 42348 h 606800"/>
                <a:gd name="connsiteX43" fmla="*/ 398366 w 596852"/>
                <a:gd name="connsiteY43" fmla="*/ 149656 h 606800"/>
                <a:gd name="connsiteX44" fmla="*/ 398366 w 596852"/>
                <a:gd name="connsiteY44" fmla="*/ 196891 h 606800"/>
                <a:gd name="connsiteX45" fmla="*/ 505939 w 596852"/>
                <a:gd name="connsiteY45" fmla="*/ 304342 h 606800"/>
                <a:gd name="connsiteX46" fmla="*/ 501093 w 596852"/>
                <a:gd name="connsiteY46" fmla="*/ 331122 h 606800"/>
                <a:gd name="connsiteX47" fmla="*/ 429313 w 596852"/>
                <a:gd name="connsiteY47" fmla="*/ 346547 h 606800"/>
                <a:gd name="connsiteX48" fmla="*/ 370489 w 596852"/>
                <a:gd name="connsiteY48" fmla="*/ 336343 h 606800"/>
                <a:gd name="connsiteX49" fmla="*/ 306626 w 596852"/>
                <a:gd name="connsiteY49" fmla="*/ 295815 h 606800"/>
                <a:gd name="connsiteX50" fmla="*/ 268769 w 596852"/>
                <a:gd name="connsiteY50" fmla="*/ 238856 h 606800"/>
                <a:gd name="connsiteX51" fmla="*/ 306626 w 596852"/>
                <a:gd name="connsiteY51" fmla="*/ 50732 h 606800"/>
                <a:gd name="connsiteX52" fmla="*/ 429313 w 596852"/>
                <a:gd name="connsiteY52" fmla="*/ 0 h 60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96852" h="606800">
                  <a:moveTo>
                    <a:pt x="385027" y="252940"/>
                  </a:moveTo>
                  <a:lnTo>
                    <a:pt x="365547" y="272390"/>
                  </a:lnTo>
                  <a:cubicBezTo>
                    <a:pt x="361804" y="276126"/>
                    <a:pt x="361804" y="282210"/>
                    <a:pt x="365547" y="285947"/>
                  </a:cubicBezTo>
                  <a:cubicBezTo>
                    <a:pt x="367418" y="287815"/>
                    <a:pt x="369865" y="288725"/>
                    <a:pt x="372312" y="288725"/>
                  </a:cubicBezTo>
                  <a:cubicBezTo>
                    <a:pt x="374759" y="288725"/>
                    <a:pt x="377254" y="287815"/>
                    <a:pt x="379125" y="285947"/>
                  </a:cubicBezTo>
                  <a:lnTo>
                    <a:pt x="398606" y="266497"/>
                  </a:lnTo>
                  <a:cubicBezTo>
                    <a:pt x="402348" y="262761"/>
                    <a:pt x="402348" y="256677"/>
                    <a:pt x="398606" y="252940"/>
                  </a:cubicBezTo>
                  <a:cubicBezTo>
                    <a:pt x="394863" y="249203"/>
                    <a:pt x="388770" y="249203"/>
                    <a:pt x="385027" y="252940"/>
                  </a:cubicBezTo>
                  <a:close/>
                  <a:moveTo>
                    <a:pt x="256602" y="251001"/>
                  </a:moveTo>
                  <a:cubicBezTo>
                    <a:pt x="265955" y="271937"/>
                    <a:pt x="278955" y="290766"/>
                    <a:pt x="295311" y="307103"/>
                  </a:cubicBezTo>
                  <a:cubicBezTo>
                    <a:pt x="313395" y="325165"/>
                    <a:pt x="334501" y="339154"/>
                    <a:pt x="358005" y="348640"/>
                  </a:cubicBezTo>
                  <a:cubicBezTo>
                    <a:pt x="358005" y="348688"/>
                    <a:pt x="358053" y="348688"/>
                    <a:pt x="358053" y="348688"/>
                  </a:cubicBezTo>
                  <a:lnTo>
                    <a:pt x="106176" y="600261"/>
                  </a:lnTo>
                  <a:cubicBezTo>
                    <a:pt x="97446" y="608980"/>
                    <a:pt x="83295" y="608980"/>
                    <a:pt x="74613" y="600261"/>
                  </a:cubicBezTo>
                  <a:lnTo>
                    <a:pt x="6547" y="532277"/>
                  </a:lnTo>
                  <a:cubicBezTo>
                    <a:pt x="-2183" y="523605"/>
                    <a:pt x="-2183" y="509472"/>
                    <a:pt x="6547" y="500753"/>
                  </a:cubicBezTo>
                  <a:close/>
                  <a:moveTo>
                    <a:pt x="358733" y="226688"/>
                  </a:moveTo>
                  <a:lnTo>
                    <a:pt x="339253" y="246137"/>
                  </a:lnTo>
                  <a:cubicBezTo>
                    <a:pt x="335511" y="249874"/>
                    <a:pt x="335511" y="255958"/>
                    <a:pt x="339253" y="259695"/>
                  </a:cubicBezTo>
                  <a:cubicBezTo>
                    <a:pt x="341124" y="261563"/>
                    <a:pt x="343571" y="262473"/>
                    <a:pt x="346018" y="262473"/>
                  </a:cubicBezTo>
                  <a:cubicBezTo>
                    <a:pt x="348513" y="262473"/>
                    <a:pt x="350960" y="261563"/>
                    <a:pt x="352832" y="259695"/>
                  </a:cubicBezTo>
                  <a:lnTo>
                    <a:pt x="372312" y="240245"/>
                  </a:lnTo>
                  <a:cubicBezTo>
                    <a:pt x="376055" y="236509"/>
                    <a:pt x="376055" y="230425"/>
                    <a:pt x="372312" y="226688"/>
                  </a:cubicBezTo>
                  <a:cubicBezTo>
                    <a:pt x="368569" y="222951"/>
                    <a:pt x="362476" y="222951"/>
                    <a:pt x="358733" y="226688"/>
                  </a:cubicBezTo>
                  <a:close/>
                  <a:moveTo>
                    <a:pt x="332440" y="200436"/>
                  </a:moveTo>
                  <a:lnTo>
                    <a:pt x="312959" y="219885"/>
                  </a:lnTo>
                  <a:cubicBezTo>
                    <a:pt x="309217" y="223622"/>
                    <a:pt x="309217" y="229706"/>
                    <a:pt x="312959" y="233443"/>
                  </a:cubicBezTo>
                  <a:cubicBezTo>
                    <a:pt x="314831" y="235311"/>
                    <a:pt x="317278" y="236269"/>
                    <a:pt x="319773" y="236269"/>
                  </a:cubicBezTo>
                  <a:cubicBezTo>
                    <a:pt x="322220" y="236269"/>
                    <a:pt x="324667" y="235311"/>
                    <a:pt x="326538" y="233443"/>
                  </a:cubicBezTo>
                  <a:lnTo>
                    <a:pt x="346018" y="213993"/>
                  </a:lnTo>
                  <a:cubicBezTo>
                    <a:pt x="349761" y="210256"/>
                    <a:pt x="349761" y="204172"/>
                    <a:pt x="346018" y="200436"/>
                  </a:cubicBezTo>
                  <a:cubicBezTo>
                    <a:pt x="342276" y="196699"/>
                    <a:pt x="336182" y="196699"/>
                    <a:pt x="332440" y="200436"/>
                  </a:cubicBezTo>
                  <a:close/>
                  <a:moveTo>
                    <a:pt x="569108" y="93394"/>
                  </a:moveTo>
                  <a:cubicBezTo>
                    <a:pt x="574745" y="94424"/>
                    <a:pt x="579891" y="98053"/>
                    <a:pt x="582458" y="103921"/>
                  </a:cubicBezTo>
                  <a:cubicBezTo>
                    <a:pt x="607502" y="161406"/>
                    <a:pt x="599874" y="229717"/>
                    <a:pt x="559525" y="280639"/>
                  </a:cubicBezTo>
                  <a:cubicBezTo>
                    <a:pt x="552760" y="289118"/>
                    <a:pt x="540046" y="289741"/>
                    <a:pt x="532369" y="282076"/>
                  </a:cubicBezTo>
                  <a:lnTo>
                    <a:pt x="463570" y="213382"/>
                  </a:lnTo>
                  <a:cubicBezTo>
                    <a:pt x="456421" y="206244"/>
                    <a:pt x="456421" y="194699"/>
                    <a:pt x="463570" y="187609"/>
                  </a:cubicBezTo>
                  <a:lnTo>
                    <a:pt x="552808" y="98460"/>
                  </a:lnTo>
                  <a:cubicBezTo>
                    <a:pt x="557341" y="93933"/>
                    <a:pt x="563470" y="92364"/>
                    <a:pt x="569108" y="93394"/>
                  </a:cubicBezTo>
                  <a:close/>
                  <a:moveTo>
                    <a:pt x="429313" y="0"/>
                  </a:moveTo>
                  <a:cubicBezTo>
                    <a:pt x="453784" y="0"/>
                    <a:pt x="478254" y="5126"/>
                    <a:pt x="500949" y="15378"/>
                  </a:cubicBezTo>
                  <a:cubicBezTo>
                    <a:pt x="511553" y="20168"/>
                    <a:pt x="514096" y="34109"/>
                    <a:pt x="505843" y="42348"/>
                  </a:cubicBezTo>
                  <a:lnTo>
                    <a:pt x="398366" y="149656"/>
                  </a:lnTo>
                  <a:cubicBezTo>
                    <a:pt x="385267" y="162686"/>
                    <a:pt x="385267" y="183861"/>
                    <a:pt x="398366" y="196891"/>
                  </a:cubicBezTo>
                  <a:lnTo>
                    <a:pt x="505939" y="304342"/>
                  </a:lnTo>
                  <a:cubicBezTo>
                    <a:pt x="514144" y="312534"/>
                    <a:pt x="511601" y="326331"/>
                    <a:pt x="501093" y="331122"/>
                  </a:cubicBezTo>
                  <a:cubicBezTo>
                    <a:pt x="478350" y="341421"/>
                    <a:pt x="453832" y="346547"/>
                    <a:pt x="429313" y="346547"/>
                  </a:cubicBezTo>
                  <a:cubicBezTo>
                    <a:pt x="409401" y="346547"/>
                    <a:pt x="389441" y="343146"/>
                    <a:pt x="370489" y="336343"/>
                  </a:cubicBezTo>
                  <a:cubicBezTo>
                    <a:pt x="347170" y="327960"/>
                    <a:pt x="325291" y="314450"/>
                    <a:pt x="306626" y="295815"/>
                  </a:cubicBezTo>
                  <a:cubicBezTo>
                    <a:pt x="289833" y="279048"/>
                    <a:pt x="277214" y="259599"/>
                    <a:pt x="268769" y="238856"/>
                  </a:cubicBezTo>
                  <a:cubicBezTo>
                    <a:pt x="243243" y="176196"/>
                    <a:pt x="255862" y="101416"/>
                    <a:pt x="306626" y="50732"/>
                  </a:cubicBezTo>
                  <a:cubicBezTo>
                    <a:pt x="340501" y="16911"/>
                    <a:pt x="384931" y="0"/>
                    <a:pt x="42931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ea"/>
              </a:endParaRPr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20525" y="4658889"/>
            <a:ext cx="30359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222222"/>
                </a:solidFill>
                <a:latin typeface="微软雅黑" panose="020B0503020204020204" charset="-122"/>
                <a:ea typeface="微软雅黑" panose="020B0503020204020204" charset="-122"/>
              </a:rPr>
              <a:t>包含头文件</a:t>
            </a:r>
            <a:endParaRPr lang="en-US" altLang="zh-CN" dirty="0">
              <a:solidFill>
                <a:srgbClr val="22222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#include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&lt;GL/</a:t>
            </a:r>
            <a:r>
              <a:rPr lang="en-US" altLang="zh-CN" sz="1800" dirty="0" err="1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glew.h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&gt;</a:t>
            </a:r>
            <a:endParaRPr lang="en-US" altLang="zh-CN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#include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&lt;GLFW/glfw3.h&gt;</a:t>
            </a:r>
            <a:endParaRPr lang="zh-CN" altLang="en-US" dirty="0"/>
          </a:p>
        </p:txBody>
      </p:sp>
      <p:grpSp>
        <p:nvGrpSpPr>
          <p:cNvPr id="39" name="Group 53"/>
          <p:cNvGrpSpPr/>
          <p:nvPr/>
        </p:nvGrpSpPr>
        <p:grpSpPr>
          <a:xfrm>
            <a:off x="10527540" y="3163873"/>
            <a:ext cx="953392" cy="908352"/>
            <a:chOff x="1774568" y="3178024"/>
            <a:chExt cx="953392" cy="908352"/>
          </a:xfrm>
        </p:grpSpPr>
        <p:sp>
          <p:nvSpPr>
            <p:cNvPr id="40" name="矩形: 圆角 39"/>
            <p:cNvSpPr/>
            <p:nvPr/>
          </p:nvSpPr>
          <p:spPr>
            <a:xfrm>
              <a:off x="1774568" y="3178024"/>
              <a:ext cx="953392" cy="908352"/>
            </a:xfrm>
            <a:prstGeom prst="roundRect">
              <a:avLst>
                <a:gd name="adj" fmla="val 14825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ea"/>
              </a:endParaRPr>
            </a:p>
          </p:txBody>
        </p:sp>
        <p:sp>
          <p:nvSpPr>
            <p:cNvPr id="41" name="矩形: 圆角 40"/>
            <p:cNvSpPr/>
            <p:nvPr/>
          </p:nvSpPr>
          <p:spPr>
            <a:xfrm>
              <a:off x="1805048" y="3207064"/>
              <a:ext cx="892432" cy="850272"/>
            </a:xfrm>
            <a:prstGeom prst="roundRect">
              <a:avLst>
                <a:gd name="adj" fmla="val 148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ea"/>
              </a:endParaRPr>
            </a:p>
          </p:txBody>
        </p:sp>
      </p:grpSp>
      <p:sp>
        <p:nvSpPr>
          <p:cNvPr id="43" name="ïśļiḑé"/>
          <p:cNvSpPr/>
          <p:nvPr/>
        </p:nvSpPr>
        <p:spPr>
          <a:xfrm>
            <a:off x="10795982" y="3347075"/>
            <a:ext cx="416508" cy="502747"/>
          </a:xfrm>
          <a:custGeom>
            <a:avLst/>
            <a:gdLst>
              <a:gd name="connsiteX0" fmla="*/ 337979 w 494593"/>
              <a:gd name="connsiteY0" fmla="*/ 279269 h 607851"/>
              <a:gd name="connsiteX1" fmla="*/ 221300 w 494593"/>
              <a:gd name="connsiteY1" fmla="*/ 336550 h 607851"/>
              <a:gd name="connsiteX2" fmla="*/ 229058 w 494593"/>
              <a:gd name="connsiteY2" fmla="*/ 378487 h 607851"/>
              <a:gd name="connsiteX3" fmla="*/ 270165 w 494593"/>
              <a:gd name="connsiteY3" fmla="*/ 390032 h 607851"/>
              <a:gd name="connsiteX4" fmla="*/ 337979 w 494593"/>
              <a:gd name="connsiteY4" fmla="*/ 279269 h 607851"/>
              <a:gd name="connsiteX5" fmla="*/ 247261 w 494593"/>
              <a:gd name="connsiteY5" fmla="*/ 202100 h 607851"/>
              <a:gd name="connsiteX6" fmla="*/ 406316 w 494593"/>
              <a:gd name="connsiteY6" fmla="*/ 360908 h 607851"/>
              <a:gd name="connsiteX7" fmla="*/ 247261 w 494593"/>
              <a:gd name="connsiteY7" fmla="*/ 519715 h 607851"/>
              <a:gd name="connsiteX8" fmla="*/ 88207 w 494593"/>
              <a:gd name="connsiteY8" fmla="*/ 360908 h 607851"/>
              <a:gd name="connsiteX9" fmla="*/ 247261 w 494593"/>
              <a:gd name="connsiteY9" fmla="*/ 202100 h 607851"/>
              <a:gd name="connsiteX10" fmla="*/ 247297 w 494593"/>
              <a:gd name="connsiteY10" fmla="*/ 160521 h 607851"/>
              <a:gd name="connsiteX11" fmla="*/ 46625 w 494593"/>
              <a:gd name="connsiteY11" fmla="*/ 360907 h 607851"/>
              <a:gd name="connsiteX12" fmla="*/ 247297 w 494593"/>
              <a:gd name="connsiteY12" fmla="*/ 561293 h 607851"/>
              <a:gd name="connsiteX13" fmla="*/ 447968 w 494593"/>
              <a:gd name="connsiteY13" fmla="*/ 360907 h 607851"/>
              <a:gd name="connsiteX14" fmla="*/ 247297 w 494593"/>
              <a:gd name="connsiteY14" fmla="*/ 160521 h 607851"/>
              <a:gd name="connsiteX15" fmla="*/ 247297 w 494593"/>
              <a:gd name="connsiteY15" fmla="*/ 113963 h 607851"/>
              <a:gd name="connsiteX16" fmla="*/ 494593 w 494593"/>
              <a:gd name="connsiteY16" fmla="*/ 360907 h 607851"/>
              <a:gd name="connsiteX17" fmla="*/ 247297 w 494593"/>
              <a:gd name="connsiteY17" fmla="*/ 607851 h 607851"/>
              <a:gd name="connsiteX18" fmla="*/ 0 w 494593"/>
              <a:gd name="connsiteY18" fmla="*/ 360907 h 607851"/>
              <a:gd name="connsiteX19" fmla="*/ 247297 w 494593"/>
              <a:gd name="connsiteY19" fmla="*/ 113963 h 607851"/>
              <a:gd name="connsiteX20" fmla="*/ 106836 w 494593"/>
              <a:gd name="connsiteY20" fmla="*/ 58655 h 607851"/>
              <a:gd name="connsiteX21" fmla="*/ 119283 w 494593"/>
              <a:gd name="connsiteY21" fmla="*/ 68229 h 607851"/>
              <a:gd name="connsiteX22" fmla="*/ 139719 w 494593"/>
              <a:gd name="connsiteY22" fmla="*/ 103546 h 607851"/>
              <a:gd name="connsiteX23" fmla="*/ 68863 w 494593"/>
              <a:gd name="connsiteY23" fmla="*/ 144377 h 607851"/>
              <a:gd name="connsiteX24" fmla="*/ 48427 w 494593"/>
              <a:gd name="connsiteY24" fmla="*/ 109060 h 607851"/>
              <a:gd name="connsiteX25" fmla="*/ 55960 w 494593"/>
              <a:gd name="connsiteY25" fmla="*/ 81119 h 607851"/>
              <a:gd name="connsiteX26" fmla="*/ 91313 w 494593"/>
              <a:gd name="connsiteY26" fmla="*/ 60704 h 607851"/>
              <a:gd name="connsiteX27" fmla="*/ 106836 w 494593"/>
              <a:gd name="connsiteY27" fmla="*/ 58655 h 607851"/>
              <a:gd name="connsiteX28" fmla="*/ 385319 w 494593"/>
              <a:gd name="connsiteY28" fmla="*/ 58655 h 607851"/>
              <a:gd name="connsiteX29" fmla="*/ 400805 w 494593"/>
              <a:gd name="connsiteY29" fmla="*/ 60704 h 607851"/>
              <a:gd name="connsiteX30" fmla="*/ 436233 w 494593"/>
              <a:gd name="connsiteY30" fmla="*/ 81119 h 607851"/>
              <a:gd name="connsiteX31" fmla="*/ 443692 w 494593"/>
              <a:gd name="connsiteY31" fmla="*/ 109060 h 607851"/>
              <a:gd name="connsiteX32" fmla="*/ 423255 w 494593"/>
              <a:gd name="connsiteY32" fmla="*/ 144377 h 607851"/>
              <a:gd name="connsiteX33" fmla="*/ 352474 w 494593"/>
              <a:gd name="connsiteY33" fmla="*/ 103546 h 607851"/>
              <a:gd name="connsiteX34" fmla="*/ 372910 w 494593"/>
              <a:gd name="connsiteY34" fmla="*/ 68229 h 607851"/>
              <a:gd name="connsiteX35" fmla="*/ 385319 w 494593"/>
              <a:gd name="connsiteY35" fmla="*/ 58655 h 607851"/>
              <a:gd name="connsiteX36" fmla="*/ 202278 w 494593"/>
              <a:gd name="connsiteY36" fmla="*/ 0 h 607851"/>
              <a:gd name="connsiteX37" fmla="*/ 292455 w 494593"/>
              <a:gd name="connsiteY37" fmla="*/ 0 h 607851"/>
              <a:gd name="connsiteX38" fmla="*/ 311475 w 494593"/>
              <a:gd name="connsiteY38" fmla="*/ 18996 h 607851"/>
              <a:gd name="connsiteX39" fmla="*/ 311475 w 494593"/>
              <a:gd name="connsiteY39" fmla="*/ 61756 h 607851"/>
              <a:gd name="connsiteX40" fmla="*/ 285295 w 494593"/>
              <a:gd name="connsiteY40" fmla="*/ 61905 h 607851"/>
              <a:gd name="connsiteX41" fmla="*/ 285295 w 494593"/>
              <a:gd name="connsiteY41" fmla="*/ 94981 h 607851"/>
              <a:gd name="connsiteX42" fmla="*/ 247255 w 494593"/>
              <a:gd name="connsiteY42" fmla="*/ 91927 h 607851"/>
              <a:gd name="connsiteX43" fmla="*/ 209215 w 494593"/>
              <a:gd name="connsiteY43" fmla="*/ 94981 h 607851"/>
              <a:gd name="connsiteX44" fmla="*/ 209215 w 494593"/>
              <a:gd name="connsiteY44" fmla="*/ 61905 h 607851"/>
              <a:gd name="connsiteX45" fmla="*/ 183258 w 494593"/>
              <a:gd name="connsiteY45" fmla="*/ 61756 h 607851"/>
              <a:gd name="connsiteX46" fmla="*/ 183258 w 494593"/>
              <a:gd name="connsiteY46" fmla="*/ 18996 h 607851"/>
              <a:gd name="connsiteX47" fmla="*/ 202278 w 494593"/>
              <a:gd name="connsiteY47" fmla="*/ 0 h 607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94593" h="607851">
                <a:moveTo>
                  <a:pt x="337979" y="279269"/>
                </a:moveTo>
                <a:cubicBezTo>
                  <a:pt x="312838" y="282845"/>
                  <a:pt x="230550" y="328207"/>
                  <a:pt x="221300" y="336550"/>
                </a:cubicBezTo>
                <a:cubicBezTo>
                  <a:pt x="212123" y="344967"/>
                  <a:pt x="215555" y="363664"/>
                  <a:pt x="229058" y="378487"/>
                </a:cubicBezTo>
                <a:cubicBezTo>
                  <a:pt x="242561" y="393235"/>
                  <a:pt x="260914" y="398375"/>
                  <a:pt x="270165" y="390032"/>
                </a:cubicBezTo>
                <a:cubicBezTo>
                  <a:pt x="279341" y="381615"/>
                  <a:pt x="332086" y="303925"/>
                  <a:pt x="337979" y="279269"/>
                </a:cubicBezTo>
                <a:close/>
                <a:moveTo>
                  <a:pt x="247261" y="202100"/>
                </a:moveTo>
                <a:cubicBezTo>
                  <a:pt x="335070" y="202100"/>
                  <a:pt x="406316" y="273236"/>
                  <a:pt x="406316" y="360908"/>
                </a:cubicBezTo>
                <a:cubicBezTo>
                  <a:pt x="406316" y="448579"/>
                  <a:pt x="335070" y="519715"/>
                  <a:pt x="247261" y="519715"/>
                </a:cubicBezTo>
                <a:cubicBezTo>
                  <a:pt x="159453" y="519715"/>
                  <a:pt x="88207" y="448579"/>
                  <a:pt x="88207" y="360908"/>
                </a:cubicBezTo>
                <a:cubicBezTo>
                  <a:pt x="88207" y="273236"/>
                  <a:pt x="159453" y="202100"/>
                  <a:pt x="247261" y="202100"/>
                </a:cubicBezTo>
                <a:close/>
                <a:moveTo>
                  <a:pt x="247297" y="160521"/>
                </a:moveTo>
                <a:cubicBezTo>
                  <a:pt x="136517" y="160521"/>
                  <a:pt x="46625" y="250211"/>
                  <a:pt x="46625" y="360907"/>
                </a:cubicBezTo>
                <a:cubicBezTo>
                  <a:pt x="46625" y="471603"/>
                  <a:pt x="136442" y="561293"/>
                  <a:pt x="247297" y="561293"/>
                </a:cubicBezTo>
                <a:cubicBezTo>
                  <a:pt x="358151" y="561293"/>
                  <a:pt x="447968" y="471603"/>
                  <a:pt x="447968" y="360907"/>
                </a:cubicBezTo>
                <a:cubicBezTo>
                  <a:pt x="447968" y="250285"/>
                  <a:pt x="358151" y="160521"/>
                  <a:pt x="247297" y="160521"/>
                </a:cubicBezTo>
                <a:close/>
                <a:moveTo>
                  <a:pt x="247297" y="113963"/>
                </a:moveTo>
                <a:cubicBezTo>
                  <a:pt x="383888" y="113963"/>
                  <a:pt x="494593" y="224510"/>
                  <a:pt x="494593" y="360907"/>
                </a:cubicBezTo>
                <a:cubicBezTo>
                  <a:pt x="494593" y="497304"/>
                  <a:pt x="383888" y="607851"/>
                  <a:pt x="247297" y="607851"/>
                </a:cubicBezTo>
                <a:cubicBezTo>
                  <a:pt x="110705" y="607851"/>
                  <a:pt x="0" y="497304"/>
                  <a:pt x="0" y="360907"/>
                </a:cubicBezTo>
                <a:cubicBezTo>
                  <a:pt x="0" y="224510"/>
                  <a:pt x="110705" y="113963"/>
                  <a:pt x="247297" y="113963"/>
                </a:cubicBezTo>
                <a:close/>
                <a:moveTo>
                  <a:pt x="106836" y="58655"/>
                </a:moveTo>
                <a:cubicBezTo>
                  <a:pt x="111899" y="60015"/>
                  <a:pt x="116449" y="63312"/>
                  <a:pt x="119283" y="68229"/>
                </a:cubicBezTo>
                <a:lnTo>
                  <a:pt x="139719" y="103546"/>
                </a:lnTo>
                <a:lnTo>
                  <a:pt x="68863" y="144377"/>
                </a:lnTo>
                <a:lnTo>
                  <a:pt x="48427" y="109060"/>
                </a:lnTo>
                <a:cubicBezTo>
                  <a:pt x="42833" y="99225"/>
                  <a:pt x="46189" y="86782"/>
                  <a:pt x="55960" y="81119"/>
                </a:cubicBezTo>
                <a:lnTo>
                  <a:pt x="91313" y="60704"/>
                </a:lnTo>
                <a:cubicBezTo>
                  <a:pt x="96199" y="57873"/>
                  <a:pt x="101774" y="57295"/>
                  <a:pt x="106836" y="58655"/>
                </a:cubicBezTo>
                <a:close/>
                <a:moveTo>
                  <a:pt x="385319" y="58655"/>
                </a:moveTo>
                <a:cubicBezTo>
                  <a:pt x="390363" y="57295"/>
                  <a:pt x="395920" y="57873"/>
                  <a:pt x="400805" y="60704"/>
                </a:cubicBezTo>
                <a:lnTo>
                  <a:pt x="436233" y="81119"/>
                </a:lnTo>
                <a:cubicBezTo>
                  <a:pt x="446004" y="86782"/>
                  <a:pt x="449360" y="99225"/>
                  <a:pt x="443692" y="109060"/>
                </a:cubicBezTo>
                <a:lnTo>
                  <a:pt x="423255" y="144377"/>
                </a:lnTo>
                <a:lnTo>
                  <a:pt x="352474" y="103546"/>
                </a:lnTo>
                <a:lnTo>
                  <a:pt x="372910" y="68229"/>
                </a:lnTo>
                <a:cubicBezTo>
                  <a:pt x="375744" y="63312"/>
                  <a:pt x="380276" y="60015"/>
                  <a:pt x="385319" y="58655"/>
                </a:cubicBezTo>
                <a:close/>
                <a:moveTo>
                  <a:pt x="202278" y="0"/>
                </a:moveTo>
                <a:lnTo>
                  <a:pt x="292455" y="0"/>
                </a:lnTo>
                <a:cubicBezTo>
                  <a:pt x="302972" y="0"/>
                  <a:pt x="311475" y="8492"/>
                  <a:pt x="311475" y="18996"/>
                </a:cubicBezTo>
                <a:lnTo>
                  <a:pt x="311475" y="61756"/>
                </a:lnTo>
                <a:lnTo>
                  <a:pt x="285295" y="61905"/>
                </a:lnTo>
                <a:lnTo>
                  <a:pt x="285295" y="94981"/>
                </a:lnTo>
                <a:cubicBezTo>
                  <a:pt x="272838" y="93193"/>
                  <a:pt x="260158" y="91927"/>
                  <a:pt x="247255" y="91927"/>
                </a:cubicBezTo>
                <a:cubicBezTo>
                  <a:pt x="234351" y="91927"/>
                  <a:pt x="221671" y="93193"/>
                  <a:pt x="209215" y="94981"/>
                </a:cubicBezTo>
                <a:lnTo>
                  <a:pt x="209215" y="61905"/>
                </a:lnTo>
                <a:lnTo>
                  <a:pt x="183258" y="61756"/>
                </a:lnTo>
                <a:lnTo>
                  <a:pt x="183258" y="18996"/>
                </a:lnTo>
                <a:cubicBezTo>
                  <a:pt x="183258" y="8492"/>
                  <a:pt x="191761" y="0"/>
                  <a:pt x="202278" y="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0042141" y="4264599"/>
            <a:ext cx="1924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资源释放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9823042" y="4651125"/>
            <a:ext cx="2362388" cy="414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glfwTerminate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绘制图元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33620" y="1442269"/>
            <a:ext cx="2924761" cy="178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8" name="文本占位符 8"/>
          <p:cNvSpPr txBox="1"/>
          <p:nvPr/>
        </p:nvSpPr>
        <p:spPr>
          <a:xfrm>
            <a:off x="3950574" y="1189512"/>
            <a:ext cx="4290852" cy="462755"/>
          </a:xfrm>
          <a:prstGeom prst="rect">
            <a:avLst/>
          </a:prstGeom>
        </p:spPr>
        <p:txBody>
          <a:bodyPr vert="horz" lIns="90000" tIns="45720" rIns="91440" bIns="46800" rtlCol="0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ea typeface="+mn-ea"/>
                <a:cs typeface="+mn-ea"/>
              </a:rPr>
              <a:t>渲染循环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9" name="矩形 1"/>
          <p:cNvSpPr/>
          <p:nvPr/>
        </p:nvSpPr>
        <p:spPr>
          <a:xfrm>
            <a:off x="660400" y="2017454"/>
            <a:ext cx="2997200" cy="4021396"/>
          </a:xfrm>
          <a:prstGeom prst="roundRect">
            <a:avLst>
              <a:gd name="adj" fmla="val 582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0" name="矩形 1"/>
          <p:cNvSpPr/>
          <p:nvPr/>
        </p:nvSpPr>
        <p:spPr>
          <a:xfrm>
            <a:off x="675074" y="2532142"/>
            <a:ext cx="2997200" cy="563392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699773" y="2105079"/>
            <a:ext cx="947800" cy="930883"/>
            <a:chOff x="1455581" y="3061247"/>
            <a:chExt cx="735506" cy="735506"/>
          </a:xfrm>
        </p:grpSpPr>
        <p:sp>
          <p:nvSpPr>
            <p:cNvPr id="12" name="íṥļîḓê"/>
            <p:cNvSpPr/>
            <p:nvPr/>
          </p:nvSpPr>
          <p:spPr>
            <a:xfrm>
              <a:off x="1455581" y="3061247"/>
              <a:ext cx="735506" cy="73550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ea"/>
              </a:endParaRPr>
            </a:p>
          </p:txBody>
        </p:sp>
        <p:sp>
          <p:nvSpPr>
            <p:cNvPr id="13" name="íṥlíḓê"/>
            <p:cNvSpPr/>
            <p:nvPr/>
          </p:nvSpPr>
          <p:spPr>
            <a:xfrm>
              <a:off x="1500411" y="3106185"/>
              <a:ext cx="645847" cy="64584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ea"/>
              </a:endParaRPr>
            </a:p>
          </p:txBody>
        </p:sp>
        <p:sp>
          <p:nvSpPr>
            <p:cNvPr id="14" name="ïśļiḑé"/>
            <p:cNvSpPr/>
            <p:nvPr/>
          </p:nvSpPr>
          <p:spPr>
            <a:xfrm>
              <a:off x="1661726" y="3230492"/>
              <a:ext cx="323216" cy="397229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ea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79747" y="3280804"/>
            <a:ext cx="2687195" cy="70788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accent1"/>
                </a:solidFill>
                <a:latin typeface="Arial" panose="020B0604020202020204"/>
                <a:cs typeface="+mn-ea"/>
              </a:rPr>
              <a:t>使用一个自定义的颜色清空屏幕</a:t>
            </a:r>
            <a:endParaRPr lang="zh-CN" altLang="en-US" sz="2000" b="1" dirty="0">
              <a:solidFill>
                <a:schemeClr val="accent1"/>
              </a:solidFill>
              <a:latin typeface="Arial" panose="020B0604020202020204"/>
              <a:cs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88299" y="4247270"/>
            <a:ext cx="2370747" cy="14976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0" i="0" dirty="0">
                <a:solidFill>
                  <a:srgbClr val="222222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新的渲染迭代开始的时候清屏，调用</a:t>
            </a:r>
            <a:r>
              <a:rPr lang="en-US" altLang="zh-CN" dirty="0" err="1"/>
              <a:t>glClear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函数来清空屏幕的颜色缓冲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n-ea"/>
            </a:endParaRPr>
          </a:p>
        </p:txBody>
      </p:sp>
      <p:sp>
        <p:nvSpPr>
          <p:cNvPr id="33" name="矩形 1"/>
          <p:cNvSpPr/>
          <p:nvPr/>
        </p:nvSpPr>
        <p:spPr>
          <a:xfrm>
            <a:off x="4597400" y="2022161"/>
            <a:ext cx="2997200" cy="4021396"/>
          </a:xfrm>
          <a:prstGeom prst="roundRect">
            <a:avLst>
              <a:gd name="adj" fmla="val 582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910626" y="3284315"/>
            <a:ext cx="2370747" cy="70788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accent1"/>
                </a:solidFill>
                <a:latin typeface="Arial" panose="020B0604020202020204"/>
                <a:cs typeface="+mn-ea"/>
              </a:rPr>
              <a:t>调用绘制图元的函数绘制简单图形</a:t>
            </a:r>
            <a:endParaRPr lang="zh-CN" altLang="en-US" sz="2000" b="1" dirty="0">
              <a:solidFill>
                <a:schemeClr val="accent1"/>
              </a:solidFill>
              <a:latin typeface="Arial" panose="020B0604020202020204"/>
              <a:cs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925299" y="4251977"/>
            <a:ext cx="2370747" cy="150233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0" i="0" dirty="0">
                <a:solidFill>
                  <a:srgbClr val="222222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调用自定义的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drawxx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()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charset="-122"/>
                <a:ea typeface="微软雅黑" panose="020B0503020204020204" charset="-122"/>
              </a:rPr>
              <a:t>，函数中使用</a:t>
            </a:r>
            <a:r>
              <a:rPr lang="en-US" altLang="zh-CN" dirty="0" err="1">
                <a:solidFill>
                  <a:srgbClr val="222222"/>
                </a:solidFill>
                <a:latin typeface="微软雅黑" panose="020B0503020204020204" charset="-122"/>
                <a:ea typeface="微软雅黑" panose="020B0503020204020204" charset="-122"/>
              </a:rPr>
              <a:t>opengl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charset="-122"/>
                <a:ea typeface="微软雅黑" panose="020B0503020204020204" charset="-122"/>
              </a:rPr>
              <a:t>的核心库函数</a:t>
            </a:r>
            <a:r>
              <a:rPr lang="en-US" altLang="zh-CN" dirty="0" err="1">
                <a:solidFill>
                  <a:srgbClr val="222222"/>
                </a:solidFill>
                <a:latin typeface="微软雅黑" panose="020B0503020204020204" charset="-122"/>
                <a:ea typeface="微软雅黑" panose="020B0503020204020204" charset="-122"/>
              </a:rPr>
              <a:t>glBegin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charset="-122"/>
                <a:ea typeface="微软雅黑" panose="020B0503020204020204" charset="-122"/>
              </a:rPr>
              <a:t>进行绘制</a:t>
            </a:r>
            <a:endParaRPr lang="zh-CN" altLang="en-US" dirty="0">
              <a:solidFill>
                <a:srgbClr val="22222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矩形 1"/>
          <p:cNvSpPr/>
          <p:nvPr/>
        </p:nvSpPr>
        <p:spPr>
          <a:xfrm>
            <a:off x="8505052" y="2017454"/>
            <a:ext cx="2997200" cy="4021396"/>
          </a:xfrm>
          <a:prstGeom prst="roundRect">
            <a:avLst>
              <a:gd name="adj" fmla="val 582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44" name="矩形 1"/>
          <p:cNvSpPr/>
          <p:nvPr/>
        </p:nvSpPr>
        <p:spPr>
          <a:xfrm>
            <a:off x="8519726" y="2532142"/>
            <a:ext cx="2997200" cy="563392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9544425" y="2105079"/>
            <a:ext cx="947800" cy="930883"/>
            <a:chOff x="1455581" y="3061247"/>
            <a:chExt cx="735506" cy="735506"/>
          </a:xfrm>
        </p:grpSpPr>
        <p:sp>
          <p:nvSpPr>
            <p:cNvPr id="46" name="íṥļîḓê"/>
            <p:cNvSpPr/>
            <p:nvPr/>
          </p:nvSpPr>
          <p:spPr>
            <a:xfrm>
              <a:off x="1455581" y="3061247"/>
              <a:ext cx="735506" cy="73550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ea"/>
              </a:endParaRPr>
            </a:p>
          </p:txBody>
        </p:sp>
        <p:sp>
          <p:nvSpPr>
            <p:cNvPr id="47" name="íṥlíḓê"/>
            <p:cNvSpPr/>
            <p:nvPr/>
          </p:nvSpPr>
          <p:spPr>
            <a:xfrm>
              <a:off x="1500411" y="3106185"/>
              <a:ext cx="645847" cy="64584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ea"/>
              </a:endParaRPr>
            </a:p>
          </p:txBody>
        </p:sp>
        <p:sp>
          <p:nvSpPr>
            <p:cNvPr id="48" name="ïśļiḑé"/>
            <p:cNvSpPr/>
            <p:nvPr/>
          </p:nvSpPr>
          <p:spPr>
            <a:xfrm>
              <a:off x="1661726" y="3230492"/>
              <a:ext cx="323216" cy="397229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ea"/>
              </a:endParaRPr>
            </a:p>
          </p:txBody>
        </p:sp>
      </p:grpSp>
      <p:sp>
        <p:nvSpPr>
          <p:cNvPr id="53" name="矩形 1"/>
          <p:cNvSpPr/>
          <p:nvPr/>
        </p:nvSpPr>
        <p:spPr>
          <a:xfrm>
            <a:off x="4639764" y="2506528"/>
            <a:ext cx="2954835" cy="5890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917250" y="3268015"/>
            <a:ext cx="2202147" cy="70788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accent1"/>
                </a:solidFill>
                <a:latin typeface="Arial" panose="020B0604020202020204"/>
                <a:cs typeface="+mn-ea"/>
              </a:rPr>
              <a:t>检查并调用事件</a:t>
            </a:r>
            <a:endParaRPr lang="en-US" altLang="zh-CN" sz="2000" b="1" dirty="0">
              <a:solidFill>
                <a:schemeClr val="accent1"/>
              </a:solidFill>
              <a:latin typeface="Arial" panose="020B0604020202020204"/>
              <a:cs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accent1"/>
                </a:solidFill>
                <a:latin typeface="Arial" panose="020B0604020202020204"/>
                <a:cs typeface="+mn-ea"/>
              </a:rPr>
              <a:t>交换缓冲</a:t>
            </a:r>
            <a:endParaRPr lang="zh-CN" altLang="en-US" sz="2000" b="1" dirty="0">
              <a:solidFill>
                <a:schemeClr val="accent1"/>
              </a:solidFill>
              <a:latin typeface="Arial" panose="020B0604020202020204"/>
              <a:cs typeface="+mn-ea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832951" y="4247270"/>
            <a:ext cx="2370747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sz="1800" dirty="0" err="1">
                <a:solidFill>
                  <a:srgbClr val="000000"/>
                </a:solidFill>
                <a:latin typeface="+mn-ea"/>
              </a:rPr>
              <a:t>glfwSwapBuffers</a:t>
            </a:r>
            <a:r>
              <a:rPr lang="en-US" altLang="zh-CN" sz="1800" dirty="0">
                <a:solidFill>
                  <a:srgbClr val="000000"/>
                </a:solidFill>
                <a:latin typeface="+mn-ea"/>
              </a:rPr>
              <a:t>(win);</a:t>
            </a:r>
            <a:endParaRPr lang="en-US" altLang="zh-CN" sz="1800" dirty="0">
              <a:solidFill>
                <a:srgbClr val="000000"/>
              </a:solidFill>
              <a:latin typeface="+mn-ea"/>
            </a:endParaRPr>
          </a:p>
          <a:p>
            <a:r>
              <a:rPr lang="en-US" altLang="zh-CN" sz="1800" dirty="0" err="1">
                <a:solidFill>
                  <a:srgbClr val="000000"/>
                </a:solidFill>
                <a:latin typeface="+mn-ea"/>
              </a:rPr>
              <a:t>glfwPollEvents</a:t>
            </a:r>
            <a:r>
              <a:rPr lang="en-US" altLang="zh-CN" sz="1800" dirty="0">
                <a:solidFill>
                  <a:srgbClr val="000000"/>
                </a:solidFill>
                <a:latin typeface="+mn-ea"/>
              </a:rPr>
              <a:t>();</a:t>
            </a:r>
            <a:endParaRPr lang="zh-CN" altLang="en-US" dirty="0">
              <a:latin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5615509" y="2074974"/>
            <a:ext cx="1003343" cy="961904"/>
            <a:chOff x="4244932" y="2848761"/>
            <a:chExt cx="845230" cy="845230"/>
          </a:xfrm>
        </p:grpSpPr>
        <p:sp>
          <p:nvSpPr>
            <p:cNvPr id="55" name="íṥļîḓê"/>
            <p:cNvSpPr/>
            <p:nvPr/>
          </p:nvSpPr>
          <p:spPr>
            <a:xfrm>
              <a:off x="4244932" y="2848761"/>
              <a:ext cx="845230" cy="84523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ea"/>
              </a:endParaRPr>
            </a:p>
          </p:txBody>
        </p:sp>
        <p:sp>
          <p:nvSpPr>
            <p:cNvPr id="56" name="íṥlíḓê"/>
            <p:cNvSpPr/>
            <p:nvPr/>
          </p:nvSpPr>
          <p:spPr>
            <a:xfrm>
              <a:off x="4296449" y="2900405"/>
              <a:ext cx="742195" cy="742193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ea"/>
              </a:endParaRPr>
            </a:p>
          </p:txBody>
        </p:sp>
        <p:sp>
          <p:nvSpPr>
            <p:cNvPr id="57" name="ïśļiḑé"/>
            <p:cNvSpPr/>
            <p:nvPr/>
          </p:nvSpPr>
          <p:spPr>
            <a:xfrm>
              <a:off x="4481828" y="3043258"/>
              <a:ext cx="371434" cy="456488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实现过程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process of realization</a:t>
            </a: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l="24588" t="13433" r="24588" b="26261"/>
          <a:stretch>
            <a:fillRect/>
          </a:stretch>
        </p:blipFill>
        <p:spPr>
          <a:xfrm>
            <a:off x="1113695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7136" y="919216"/>
            <a:ext cx="4557727" cy="5783699"/>
          </a:xfrm>
          <a:prstGeom prst="rect">
            <a:avLst/>
          </a:prstGeom>
        </p:spPr>
      </p:pic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实现过程</a:t>
            </a:r>
            <a:endParaRPr lang="en-US" altLang="zh-CN" dirty="0">
              <a:ea typeface="+mn-ea"/>
              <a:cs typeface="+mn-ea"/>
            </a:endParaRPr>
          </a:p>
        </p:txBody>
      </p:sp>
      <p:cxnSp>
        <p:nvCxnSpPr>
          <p:cNvPr id="28" name="直接连接符 27"/>
          <p:cNvCxnSpPr>
            <a:stCxn id="40" idx="1"/>
            <a:endCxn id="55" idx="3"/>
          </p:cNvCxnSpPr>
          <p:nvPr/>
        </p:nvCxnSpPr>
        <p:spPr>
          <a:xfrm flipH="1">
            <a:off x="3494214" y="1993900"/>
            <a:ext cx="662919" cy="263148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39" idx="3"/>
            <a:endCxn id="44" idx="1"/>
          </p:cNvCxnSpPr>
          <p:nvPr/>
        </p:nvCxnSpPr>
        <p:spPr>
          <a:xfrm>
            <a:off x="7493001" y="4813301"/>
            <a:ext cx="1272497" cy="180049"/>
          </a:xfrm>
          <a:prstGeom prst="line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9" name="矩形: 圆角 38"/>
          <p:cNvSpPr/>
          <p:nvPr/>
        </p:nvSpPr>
        <p:spPr>
          <a:xfrm>
            <a:off x="4097867" y="3776134"/>
            <a:ext cx="3395134" cy="2074334"/>
          </a:xfrm>
          <a:prstGeom prst="roundRect">
            <a:avLst/>
          </a:prstGeom>
          <a:solidFill>
            <a:schemeClr val="lt1">
              <a:alpha val="0"/>
            </a:schemeClr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: 圆角 39"/>
          <p:cNvSpPr/>
          <p:nvPr/>
        </p:nvSpPr>
        <p:spPr>
          <a:xfrm>
            <a:off x="4157133" y="1871132"/>
            <a:ext cx="4217729" cy="245535"/>
          </a:xfrm>
          <a:prstGeom prst="roundRect">
            <a:avLst/>
          </a:prstGeom>
          <a:solidFill>
            <a:schemeClr val="lt1">
              <a:alpha val="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: 圆角 40"/>
          <p:cNvSpPr/>
          <p:nvPr/>
        </p:nvSpPr>
        <p:spPr>
          <a:xfrm>
            <a:off x="4258734" y="5875868"/>
            <a:ext cx="1320800" cy="211665"/>
          </a:xfrm>
          <a:prstGeom prst="roundRect">
            <a:avLst/>
          </a:prstGeom>
          <a:solidFill>
            <a:schemeClr val="lt1">
              <a:alpha val="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765498" y="4244523"/>
            <a:ext cx="3197901" cy="14976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i="0" dirty="0">
                <a:solidFill>
                  <a:schemeClr val="accent6">
                    <a:lumMod val="50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渲染循环</a:t>
            </a:r>
            <a:endParaRPr lang="en-US" altLang="zh-CN" b="1" i="0" dirty="0">
              <a:solidFill>
                <a:schemeClr val="accent6">
                  <a:lumMod val="50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b="0" i="0" dirty="0">
                <a:solidFill>
                  <a:srgbClr val="222222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使用自定义的颜色清空屏幕</a:t>
            </a:r>
            <a:endParaRPr lang="en-US" altLang="zh-CN" b="0" i="0" dirty="0">
              <a:solidFill>
                <a:srgbClr val="222222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b="0" i="0" dirty="0">
                <a:solidFill>
                  <a:srgbClr val="222222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调用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charset="-122"/>
                <a:ea typeface="微软雅黑" panose="020B0503020204020204" charset="-122"/>
              </a:rPr>
              <a:t>自定义的</a:t>
            </a:r>
            <a:r>
              <a:rPr lang="en-US" altLang="zh-CN" dirty="0" err="1">
                <a:solidFill>
                  <a:srgbClr val="222222"/>
                </a:solidFill>
                <a:latin typeface="微软雅黑" panose="020B0503020204020204" charset="-122"/>
                <a:ea typeface="微软雅黑" panose="020B0503020204020204" charset="-122"/>
              </a:rPr>
              <a:t>drawxx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charset="-122"/>
                <a:ea typeface="微软雅黑" panose="020B0503020204020204" charset="-122"/>
              </a:rPr>
              <a:t>()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charset="-122"/>
                <a:ea typeface="微软雅黑" panose="020B0503020204020204" charset="-122"/>
              </a:rPr>
              <a:t>绘制</a:t>
            </a:r>
            <a:endParaRPr lang="en-US" altLang="zh-CN" dirty="0">
              <a:solidFill>
                <a:srgbClr val="22222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222222"/>
                </a:solidFill>
                <a:latin typeface="微软雅黑" panose="020B0503020204020204" charset="-122"/>
                <a:ea typeface="微软雅黑" panose="020B0503020204020204" charset="-122"/>
              </a:rPr>
              <a:t>检查并调用事件，交换缓冲</a:t>
            </a:r>
            <a:endParaRPr lang="zh-CN" altLang="en-US" dirty="0">
              <a:solidFill>
                <a:srgbClr val="22222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218" y="2762239"/>
            <a:ext cx="3650296" cy="1005927"/>
          </a:xfrm>
          <a:prstGeom prst="rect">
            <a:avLst/>
          </a:prstGeom>
        </p:spPr>
      </p:pic>
      <p:cxnSp>
        <p:nvCxnSpPr>
          <p:cNvPr id="47" name="直接连接符 46"/>
          <p:cNvCxnSpPr>
            <a:endCxn id="46" idx="1"/>
          </p:cNvCxnSpPr>
          <p:nvPr/>
        </p:nvCxnSpPr>
        <p:spPr>
          <a:xfrm flipV="1">
            <a:off x="5147733" y="3265203"/>
            <a:ext cx="2507485" cy="819964"/>
          </a:xfrm>
          <a:prstGeom prst="line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7660881" y="2762238"/>
            <a:ext cx="3670201" cy="1013889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296313" y="1328171"/>
            <a:ext cx="3197901" cy="185775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实例化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GLFW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窗口</a:t>
            </a:r>
            <a:endParaRPr lang="en-US" altLang="zh-CN" b="1" dirty="0">
              <a:solidFill>
                <a:schemeClr val="accent6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zh-CN" dirty="0">
                <a:solidFill>
                  <a:srgbClr val="222222"/>
                </a:solidFill>
                <a:latin typeface="微软雅黑" panose="020B0503020204020204" charset="-122"/>
                <a:ea typeface="微软雅黑" panose="020B0503020204020204" charset="-122"/>
              </a:rPr>
              <a:t>glfwCreateWindow函数需要窗口的宽和高作为它的前两个参数。第三个参数表示这个窗口的名称（标题）</a:t>
            </a:r>
            <a:endParaRPr lang="zh-CN" altLang="zh-CN" dirty="0">
              <a:solidFill>
                <a:srgbClr val="22222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296313" y="4484046"/>
            <a:ext cx="3197901" cy="14976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0" i="0" dirty="0">
                <a:solidFill>
                  <a:srgbClr val="222222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渲染循环结束后需要正确释放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删除之前的分配的所有资源。通过最后调用</a:t>
            </a:r>
            <a:r>
              <a:rPr lang="en-US" altLang="zh-CN" dirty="0" err="1"/>
              <a:t>glfwTerminate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函数来完成。</a:t>
            </a:r>
            <a:endParaRPr lang="zh-CN" altLang="en-US" dirty="0">
              <a:solidFill>
                <a:srgbClr val="22222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4555067" y="4174067"/>
            <a:ext cx="922866" cy="999066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/>
          <p:cNvCxnSpPr>
            <a:stCxn id="41" idx="1"/>
            <a:endCxn id="56" idx="3"/>
          </p:cNvCxnSpPr>
          <p:nvPr/>
        </p:nvCxnSpPr>
        <p:spPr>
          <a:xfrm flipH="1" flipV="1">
            <a:off x="3494214" y="5232873"/>
            <a:ext cx="764520" cy="748828"/>
          </a:xfrm>
          <a:prstGeom prst="line">
            <a:avLst/>
          </a:prstGeom>
          <a:ln w="1905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绘制图元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596571" y="1039594"/>
            <a:ext cx="4641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i="0" dirty="0">
                <a:solidFill>
                  <a:srgbClr val="4D4D4D"/>
                </a:solidFill>
                <a:effectLst/>
                <a:latin typeface="-apple-system"/>
              </a:rPr>
              <a:t>OpenGL</a:t>
            </a:r>
            <a:r>
              <a:rPr lang="zh-CN" altLang="en-US" sz="2000" b="1" i="0" dirty="0">
                <a:solidFill>
                  <a:srgbClr val="4D4D4D"/>
                </a:solidFill>
                <a:effectLst/>
                <a:latin typeface="-apple-system"/>
              </a:rPr>
              <a:t>的</a:t>
            </a:r>
            <a:r>
              <a:rPr lang="zh-CN" altLang="en-US" sz="2000" b="1" dirty="0">
                <a:solidFill>
                  <a:srgbClr val="4D4D4D"/>
                </a:solidFill>
                <a:latin typeface="-apple-system"/>
              </a:rPr>
              <a:t>多边形填充函数</a:t>
            </a:r>
            <a:r>
              <a:rPr lang="en-US" altLang="zh-CN" sz="2000" b="1" dirty="0">
                <a:solidFill>
                  <a:srgbClr val="4D4D4D"/>
                </a:solidFill>
                <a:latin typeface="-apple-system"/>
              </a:rPr>
              <a:t>——</a:t>
            </a:r>
            <a:r>
              <a:rPr lang="en-US" altLang="zh-CN" sz="2000" b="1" dirty="0" err="1">
                <a:solidFill>
                  <a:srgbClr val="4D4D4D"/>
                </a:solidFill>
                <a:latin typeface="-apple-system"/>
              </a:rPr>
              <a:t>glBegin</a:t>
            </a:r>
            <a:endParaRPr lang="zh-CN" altLang="en-US" sz="2000" b="1" dirty="0">
              <a:solidFill>
                <a:srgbClr val="4D4D4D"/>
              </a:solidFill>
              <a:latin typeface="-apple-system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36062" y="2037273"/>
            <a:ext cx="6096000" cy="2783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b="1" i="0" dirty="0">
                <a:solidFill>
                  <a:schemeClr val="accent6">
                    <a:lumMod val="50000"/>
                  </a:schemeClr>
                </a:solidFill>
                <a:effectLst/>
                <a:latin typeface="-apple-system"/>
              </a:rPr>
              <a:t>使用 </a:t>
            </a:r>
            <a:r>
              <a:rPr lang="en-US" altLang="zh-CN" b="1" i="0" dirty="0" err="1">
                <a:solidFill>
                  <a:schemeClr val="accent6">
                    <a:lumMod val="50000"/>
                  </a:schemeClr>
                </a:solidFill>
                <a:effectLst/>
                <a:latin typeface="-apple-system"/>
              </a:rPr>
              <a:t>glBegin</a:t>
            </a:r>
            <a:r>
              <a:rPr lang="en-US" altLang="zh-CN" b="1" i="0" dirty="0">
                <a:solidFill>
                  <a:schemeClr val="accent6">
                    <a:lumMod val="50000"/>
                  </a:schemeClr>
                </a:solidFill>
                <a:effectLst/>
                <a:latin typeface="-apple-system"/>
              </a:rPr>
              <a:t>(GL_POLYGON) </a:t>
            </a:r>
            <a:r>
              <a:rPr lang="zh-CN" altLang="en-US" b="1" i="0" dirty="0">
                <a:solidFill>
                  <a:schemeClr val="accent6">
                    <a:lumMod val="50000"/>
                  </a:schemeClr>
                </a:solidFill>
                <a:effectLst/>
                <a:latin typeface="-apple-system"/>
              </a:rPr>
              <a:t>设置绘制多边形 </a:t>
            </a:r>
            <a:endParaRPr lang="zh-CN" altLang="en-US" b="1" i="0" dirty="0">
              <a:solidFill>
                <a:schemeClr val="accent6">
                  <a:lumMod val="50000"/>
                </a:schemeClr>
              </a:solidFill>
              <a:effectLst/>
              <a:latin typeface="-apple-system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同一个几何图元的所有被定义的顶点一起放在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glBegin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()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glEnd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()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函数之间；</a:t>
            </a:r>
            <a:endParaRPr lang="en-US" altLang="zh-CN" dirty="0">
              <a:solidFill>
                <a:srgbClr val="4D4D4D"/>
              </a:solidFill>
              <a:latin typeface="-apple-system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点之间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按照指定的顺序连接起来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;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点组成的多边形必须是凸多边形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,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不能是凹多边形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;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4314" y="1729756"/>
            <a:ext cx="3342639" cy="381163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/>
          <a:srcRect l="16096" t="56160" r="27863" b="7940"/>
          <a:stretch>
            <a:fillRect/>
          </a:stretch>
        </p:blipFill>
        <p:spPr>
          <a:xfrm>
            <a:off x="3725500" y="5036699"/>
            <a:ext cx="2061514" cy="1381565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绘制图元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596571" y="1039594"/>
            <a:ext cx="4641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i="0" dirty="0">
                <a:solidFill>
                  <a:srgbClr val="4D4D4D"/>
                </a:solidFill>
                <a:effectLst/>
                <a:latin typeface="-apple-system"/>
              </a:rPr>
              <a:t>OpenGL</a:t>
            </a:r>
            <a:r>
              <a:rPr lang="zh-CN" altLang="en-US" sz="2000" b="1" i="0" dirty="0">
                <a:solidFill>
                  <a:srgbClr val="4D4D4D"/>
                </a:solidFill>
                <a:effectLst/>
                <a:latin typeface="-apple-system"/>
              </a:rPr>
              <a:t>的</a:t>
            </a:r>
            <a:r>
              <a:rPr lang="zh-CN" altLang="en-US" sz="2000" b="1" dirty="0">
                <a:solidFill>
                  <a:srgbClr val="4D4D4D"/>
                </a:solidFill>
                <a:latin typeface="-apple-system"/>
              </a:rPr>
              <a:t>多边形填充函数</a:t>
            </a:r>
            <a:r>
              <a:rPr lang="en-US" altLang="zh-CN" sz="2000" b="1" dirty="0">
                <a:solidFill>
                  <a:srgbClr val="4D4D4D"/>
                </a:solidFill>
                <a:latin typeface="-apple-system"/>
              </a:rPr>
              <a:t>——</a:t>
            </a:r>
            <a:r>
              <a:rPr lang="en-US" altLang="zh-CN" sz="2000" b="1" dirty="0" err="1">
                <a:solidFill>
                  <a:srgbClr val="4D4D4D"/>
                </a:solidFill>
                <a:latin typeface="-apple-system"/>
              </a:rPr>
              <a:t>glBegin</a:t>
            </a:r>
            <a:endParaRPr lang="zh-CN" altLang="en-US" sz="2000" b="1" dirty="0">
              <a:solidFill>
                <a:srgbClr val="4D4D4D"/>
              </a:solidFill>
              <a:latin typeface="-apple-system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98493" y="2314271"/>
            <a:ext cx="4929662" cy="2229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b="1" i="0" dirty="0">
                <a:solidFill>
                  <a:schemeClr val="accent6">
                    <a:lumMod val="50000"/>
                  </a:schemeClr>
                </a:solidFill>
                <a:effectLst/>
                <a:latin typeface="-apple-system"/>
              </a:rPr>
              <a:t>使用 </a:t>
            </a:r>
            <a:r>
              <a:rPr lang="en-US" altLang="zh-CN" b="1" i="0" dirty="0" err="1">
                <a:solidFill>
                  <a:schemeClr val="accent6">
                    <a:lumMod val="50000"/>
                  </a:schemeClr>
                </a:solidFill>
                <a:effectLst/>
                <a:latin typeface="-apple-system"/>
              </a:rPr>
              <a:t>glBegin</a:t>
            </a:r>
            <a:r>
              <a:rPr lang="en-US" altLang="zh-CN" b="1" i="0" dirty="0">
                <a:solidFill>
                  <a:schemeClr val="accent6">
                    <a:lumMod val="50000"/>
                  </a:schemeClr>
                </a:solidFill>
                <a:effectLst/>
                <a:latin typeface="-apple-system"/>
              </a:rPr>
              <a:t>(GL_POLYGON) 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-apple-system"/>
              </a:rPr>
              <a:t>绘制</a:t>
            </a:r>
            <a:r>
              <a:rPr lang="zh-CN" altLang="en-US" b="1" i="0" dirty="0">
                <a:solidFill>
                  <a:schemeClr val="accent6">
                    <a:lumMod val="50000"/>
                  </a:schemeClr>
                </a:solidFill>
                <a:effectLst/>
                <a:latin typeface="-apple-system"/>
              </a:rPr>
              <a:t>近似圆形</a:t>
            </a:r>
            <a:r>
              <a:rPr lang="en-US" altLang="zh-CN" b="1" i="0" dirty="0">
                <a:solidFill>
                  <a:schemeClr val="accent6">
                    <a:lumMod val="50000"/>
                  </a:schemeClr>
                </a:solidFill>
                <a:effectLst/>
                <a:latin typeface="-apple-system"/>
              </a:rPr>
              <a:t>/</a:t>
            </a:r>
            <a:r>
              <a:rPr lang="zh-CN" altLang="en-US" b="1" i="0" dirty="0">
                <a:solidFill>
                  <a:schemeClr val="accent6">
                    <a:lumMod val="50000"/>
                  </a:schemeClr>
                </a:solidFill>
                <a:effectLst/>
                <a:latin typeface="-apple-system"/>
              </a:rPr>
              <a:t>椭圆</a:t>
            </a:r>
            <a:endParaRPr lang="en-US" altLang="zh-CN" b="1" i="0" dirty="0">
              <a:solidFill>
                <a:schemeClr val="accent6">
                  <a:lumMod val="50000"/>
                </a:schemeClr>
              </a:solidFill>
              <a:effectLst/>
              <a:latin typeface="-apple-system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glBegin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()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glEnd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()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函数之间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用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For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循环定义多个点</a:t>
            </a:r>
            <a:endParaRPr lang="en-US" altLang="zh-CN" dirty="0">
              <a:solidFill>
                <a:srgbClr val="4D4D4D"/>
              </a:solidFill>
              <a:latin typeface="-apple-system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点的坐标由圆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/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椭圆的方程得到</a:t>
            </a:r>
            <a:endParaRPr lang="zh-CN" altLang="en-US" dirty="0">
              <a:solidFill>
                <a:srgbClr val="4D4D4D"/>
              </a:solidFill>
              <a:latin typeface="-apple-system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1889" y="1793886"/>
            <a:ext cx="6330088" cy="3270227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227" y="2001302"/>
            <a:ext cx="2133785" cy="708721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227" y="4856698"/>
            <a:ext cx="2916906" cy="1379004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EU">
      <a:dk1>
        <a:sysClr val="windowText" lastClr="000000"/>
      </a:dk1>
      <a:lt1>
        <a:sysClr val="window" lastClr="FFFFFF"/>
      </a:lt1>
      <a:dk2>
        <a:srgbClr val="44546A"/>
      </a:dk2>
      <a:lt2>
        <a:srgbClr val="E3E1DD"/>
      </a:lt2>
      <a:accent1>
        <a:srgbClr val="445437"/>
      </a:accent1>
      <a:accent2>
        <a:srgbClr val="FFCC00"/>
      </a:accent2>
      <a:accent3>
        <a:srgbClr val="2872A1"/>
      </a:accent3>
      <a:accent4>
        <a:srgbClr val="FCB322"/>
      </a:accent4>
      <a:accent5>
        <a:srgbClr val="EA6C00"/>
      </a:accent5>
      <a:accent6>
        <a:srgbClr val="70AD47"/>
      </a:accent6>
      <a:hlink>
        <a:srgbClr val="0563C1"/>
      </a:hlink>
      <a:folHlink>
        <a:srgbClr val="954F72"/>
      </a:folHlink>
    </a:clrScheme>
    <a:fontScheme name="htvr4vcz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27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1314</Words>
  <Application>WPS 演示</Application>
  <PresentationFormat>宽屏</PresentationFormat>
  <Paragraphs>215</Paragraphs>
  <Slides>15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31" baseType="lpstr">
      <vt:lpstr>Arial</vt:lpstr>
      <vt:lpstr>宋体</vt:lpstr>
      <vt:lpstr>Wingdings</vt:lpstr>
      <vt:lpstr>Arial</vt:lpstr>
      <vt:lpstr>微软雅黑</vt:lpstr>
      <vt:lpstr>Calibri</vt:lpstr>
      <vt:lpstr>等线</vt:lpstr>
      <vt:lpstr>Segoe UI</vt:lpstr>
      <vt:lpstr>Segoe UI Light</vt:lpstr>
      <vt:lpstr>新宋体</vt:lpstr>
      <vt:lpstr>-apple-system</vt:lpstr>
      <vt:lpstr>Segoe Print</vt:lpstr>
      <vt:lpstr>Arial Unicode MS</vt:lpstr>
      <vt:lpstr>Century Gothic</vt:lpstr>
      <vt:lpstr>Office 主题​​</vt:lpstr>
      <vt:lpstr>2_OfficePLUS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GTD0402</dc:creator>
  <cp:lastModifiedBy>神来之笔</cp:lastModifiedBy>
  <cp:revision>42</cp:revision>
  <dcterms:created xsi:type="dcterms:W3CDTF">2023-10-19T10:55:00Z</dcterms:created>
  <dcterms:modified xsi:type="dcterms:W3CDTF">2023-12-23T07:54:44Z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2019-04-12T02:41:52.0160681Z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69373f4c-3b11-4ae9-a932-ee563e5098c6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B054D93EFBC042F588E6466F1B764F84_13</vt:lpwstr>
  </property>
  <property fmtid="{D5CDD505-2E9C-101B-9397-08002B2CF9AE}" pid="12" name="KSOProductBuildVer">
    <vt:lpwstr>2052-12.1.0.15712</vt:lpwstr>
  </property>
</Properties>
</file>